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2.jpg" ContentType="image/jpeg"/>
  <Override PartName="/ppt/media/image13.jpg" ContentType="image/jpeg"/>
  <Override PartName="/ppt/media/image14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30.JPG" ContentType="image/jpeg"/>
  <Override PartName="/ppt/media/image31.JPG" ContentType="image/jpeg"/>
  <Override PartName="/ppt/media/image34.JPG" ContentType="image/jpeg"/>
  <Override PartName="/ppt/media/image4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8" r:id="rId4"/>
  </p:sldMasterIdLst>
  <p:notesMasterIdLst>
    <p:notesMasterId r:id="rId35"/>
  </p:notesMasterIdLst>
  <p:handoutMasterIdLst>
    <p:handoutMasterId r:id="rId36"/>
  </p:handoutMasterIdLst>
  <p:sldIdLst>
    <p:sldId id="410" r:id="rId5"/>
    <p:sldId id="383" r:id="rId6"/>
    <p:sldId id="409" r:id="rId7"/>
    <p:sldId id="389" r:id="rId8"/>
    <p:sldId id="411" r:id="rId9"/>
    <p:sldId id="391" r:id="rId10"/>
    <p:sldId id="408" r:id="rId11"/>
    <p:sldId id="412" r:id="rId12"/>
    <p:sldId id="263" r:id="rId13"/>
    <p:sldId id="413" r:id="rId14"/>
    <p:sldId id="414" r:id="rId15"/>
    <p:sldId id="265" r:id="rId16"/>
    <p:sldId id="266" r:id="rId17"/>
    <p:sldId id="267" r:id="rId18"/>
    <p:sldId id="415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416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8E54D-4F1F-4BE8-BAB3-AAF6F364CBD8}" v="65" dt="2024-02-20T21:57:54.975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>
        <p:scale>
          <a:sx n="63" d="100"/>
          <a:sy n="63" d="100"/>
        </p:scale>
        <p:origin x="1596" y="1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ine Tulomba" userId="3dd7b35b-fcc3-4cb7-a85d-1b229d56d713" providerId="ADAL" clId="{6968E54D-4F1F-4BE8-BAB3-AAF6F364CBD8}"/>
    <pc:docChg chg="undo custSel addSld delSld modSld sldOrd">
      <pc:chgData name="Divine Tulomba" userId="3dd7b35b-fcc3-4cb7-a85d-1b229d56d713" providerId="ADAL" clId="{6968E54D-4F1F-4BE8-BAB3-AAF6F364CBD8}" dt="2024-02-21T07:56:38.659" v="1456" actId="20577"/>
      <pc:docMkLst>
        <pc:docMk/>
      </pc:docMkLst>
      <pc:sldChg chg="modSp mod">
        <pc:chgData name="Divine Tulomba" userId="3dd7b35b-fcc3-4cb7-a85d-1b229d56d713" providerId="ADAL" clId="{6968E54D-4F1F-4BE8-BAB3-AAF6F364CBD8}" dt="2024-02-14T12:35:13.165" v="1133" actId="207"/>
        <pc:sldMkLst>
          <pc:docMk/>
          <pc:sldMk cId="0" sldId="263"/>
        </pc:sldMkLst>
        <pc:spChg chg="mod">
          <ac:chgData name="Divine Tulomba" userId="3dd7b35b-fcc3-4cb7-a85d-1b229d56d713" providerId="ADAL" clId="{6968E54D-4F1F-4BE8-BAB3-AAF6F364CBD8}" dt="2024-02-14T12:34:48.950" v="1129" actId="207"/>
          <ac:spMkLst>
            <pc:docMk/>
            <pc:sldMk cId="0" sldId="263"/>
            <ac:spMk id="6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2:34:56.415" v="1130" actId="207"/>
          <ac:spMkLst>
            <pc:docMk/>
            <pc:sldMk cId="0" sldId="263"/>
            <ac:spMk id="7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2:35:13.165" v="1133" actId="207"/>
          <ac:spMkLst>
            <pc:docMk/>
            <pc:sldMk cId="0" sldId="263"/>
            <ac:spMk id="8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2:35:05.945" v="1132" actId="207"/>
          <ac:spMkLst>
            <pc:docMk/>
            <pc:sldMk cId="0" sldId="263"/>
            <ac:spMk id="9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2:34:28.585" v="1128" actId="20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2:34:22.715" v="1127" actId="207"/>
          <ac:spMkLst>
            <pc:docMk/>
            <pc:sldMk cId="0" sldId="263"/>
            <ac:spMk id="26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2:34:15.160" v="1126" actId="207"/>
          <ac:spMkLst>
            <pc:docMk/>
            <pc:sldMk cId="0" sldId="263"/>
            <ac:spMk id="35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63"/>
            <ac:spMk id="40" creationId="{ECF0A80B-4E47-B444-C108-865D493C48BC}"/>
          </ac:spMkLst>
        </pc:spChg>
        <pc:grpChg chg="mod">
          <ac:chgData name="Divine Tulomba" userId="3dd7b35b-fcc3-4cb7-a85d-1b229d56d713" providerId="ADAL" clId="{6968E54D-4F1F-4BE8-BAB3-AAF6F364CBD8}" dt="2024-02-14T12:34:02.997" v="1124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addSp delSp modSp add mod setBg delDesignElem">
        <pc:chgData name="Divine Tulomba" userId="3dd7b35b-fcc3-4cb7-a85d-1b229d56d713" providerId="ADAL" clId="{6968E54D-4F1F-4BE8-BAB3-AAF6F364CBD8}" dt="2024-02-18T01:13:52.248" v="1305" actId="13926"/>
        <pc:sldMkLst>
          <pc:docMk/>
          <pc:sldMk cId="0" sldId="265"/>
        </pc:sldMkLst>
        <pc:spChg chg="del mod">
          <ac:chgData name="Divine Tulomba" userId="3dd7b35b-fcc3-4cb7-a85d-1b229d56d713" providerId="ADAL" clId="{6968E54D-4F1F-4BE8-BAB3-AAF6F364CBD8}" dt="2024-02-14T09:55:33.574" v="148" actId="478"/>
          <ac:spMkLst>
            <pc:docMk/>
            <pc:sldMk cId="0" sldId="265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65"/>
            <ac:spMk id="3" creationId="{00000000-0000-0000-0000-000000000000}"/>
          </ac:spMkLst>
        </pc:spChg>
        <pc:spChg chg="mod or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8T01:13:52.248" v="1305" actId="13926"/>
          <ac:spMkLst>
            <pc:docMk/>
            <pc:sldMk cId="0" sldId="265"/>
            <ac:spMk id="8" creationId="{9ECD2F21-05E9-1956-E5B3-A15FE05F4FF1}"/>
          </ac:spMkLst>
        </pc:spChg>
        <pc:spChg chg="add del">
          <ac:chgData name="Divine Tulomba" userId="3dd7b35b-fcc3-4cb7-a85d-1b229d56d713" providerId="ADAL" clId="{6968E54D-4F1F-4BE8-BAB3-AAF6F364CBD8}" dt="2024-02-14T11:00:51.190" v="319"/>
          <ac:spMkLst>
            <pc:docMk/>
            <pc:sldMk cId="0" sldId="265"/>
            <ac:spMk id="11" creationId="{69D47016-023F-44BD-981C-50E7A10A6609}"/>
          </ac:spMkLst>
        </pc:spChg>
        <pc:spChg chg="add del">
          <ac:chgData name="Divine Tulomba" userId="3dd7b35b-fcc3-4cb7-a85d-1b229d56d713" providerId="ADAL" clId="{6968E54D-4F1F-4BE8-BAB3-AAF6F364CBD8}" dt="2024-02-14T11:00:51.190" v="319"/>
          <ac:spMkLst>
            <pc:docMk/>
            <pc:sldMk cId="0" sldId="265"/>
            <ac:spMk id="13" creationId="{6D8B37B0-0682-433E-BC8D-498C04ABD9A7}"/>
          </ac:spMkLst>
        </pc:spChg>
        <pc:picChg chg="mod">
          <ac:chgData name="Divine Tulomba" userId="3dd7b35b-fcc3-4cb7-a85d-1b229d56d713" providerId="ADAL" clId="{6968E54D-4F1F-4BE8-BAB3-AAF6F364CBD8}" dt="2024-02-14T10:29:05.443" v="202" actId="1076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Divine Tulomba" userId="3dd7b35b-fcc3-4cb7-a85d-1b229d56d713" providerId="ADAL" clId="{6968E54D-4F1F-4BE8-BAB3-AAF6F364CBD8}" dt="2024-02-14T09:54:01.221" v="146" actId="1076"/>
          <ac:picMkLst>
            <pc:docMk/>
            <pc:sldMk cId="0" sldId="265"/>
            <ac:picMk id="5" creationId="{00000000-0000-0000-0000-000000000000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0T21:31:17.873" v="1347" actId="1076"/>
        <pc:sldMkLst>
          <pc:docMk/>
          <pc:sldMk cId="0" sldId="266"/>
        </pc:sldMkLst>
        <pc:spChg chg="del">
          <ac:chgData name="Divine Tulomba" userId="3dd7b35b-fcc3-4cb7-a85d-1b229d56d713" providerId="ADAL" clId="{6968E54D-4F1F-4BE8-BAB3-AAF6F364CBD8}" dt="2024-02-14T10:46:20.691" v="211" actId="478"/>
          <ac:spMkLst>
            <pc:docMk/>
            <pc:sldMk cId="0" sldId="266"/>
            <ac:spMk id="7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0:45:58.642" v="209" actId="20577"/>
          <ac:spMkLst>
            <pc:docMk/>
            <pc:sldMk cId="0" sldId="266"/>
            <ac:spMk id="8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31:17.873" v="1347" actId="1076"/>
          <ac:spMkLst>
            <pc:docMk/>
            <pc:sldMk cId="0" sldId="266"/>
            <ac:spMk id="10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31:14.495" v="1346" actId="1076"/>
          <ac:spMkLst>
            <pc:docMk/>
            <pc:sldMk cId="0" sldId="266"/>
            <ac:spMk id="1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66"/>
            <ac:spMk id="13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0:47:15.860" v="259" actId="1076"/>
          <ac:spMkLst>
            <pc:docMk/>
            <pc:sldMk cId="0" sldId="266"/>
            <ac:spMk id="15" creationId="{CF9E4DF0-6BC1-13AF-CA44-679D14E3C3F3}"/>
          </ac:spMkLst>
        </pc:spChg>
        <pc:grpChg chg="mod">
          <ac:chgData name="Divine Tulomba" userId="3dd7b35b-fcc3-4cb7-a85d-1b229d56d713" providerId="ADAL" clId="{6968E54D-4F1F-4BE8-BAB3-AAF6F364CBD8}" dt="2024-02-14T10:46:15.100" v="210" actId="1076"/>
          <ac:grpSpMkLst>
            <pc:docMk/>
            <pc:sldMk cId="0" sldId="266"/>
            <ac:grpSpMk id="2" creationId="{00000000-0000-0000-0000-000000000000}"/>
          </ac:grpSpMkLst>
        </pc:grpChg>
      </pc:sldChg>
      <pc:sldChg chg="addSp delSp modSp add mod">
        <pc:chgData name="Divine Tulomba" userId="3dd7b35b-fcc3-4cb7-a85d-1b229d56d713" providerId="ADAL" clId="{6968E54D-4F1F-4BE8-BAB3-AAF6F364CBD8}" dt="2024-02-20T21:35:53.554" v="1357" actId="1076"/>
        <pc:sldMkLst>
          <pc:docMk/>
          <pc:sldMk cId="0" sldId="267"/>
        </pc:sldMkLst>
        <pc:spChg chg="del">
          <ac:chgData name="Divine Tulomba" userId="3dd7b35b-fcc3-4cb7-a85d-1b229d56d713" providerId="ADAL" clId="{6968E54D-4F1F-4BE8-BAB3-AAF6F364CBD8}" dt="2024-02-14T10:58:38.458" v="268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67"/>
            <ac:spMk id="9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0:59:01.701" v="315" actId="20577"/>
          <ac:spMkLst>
            <pc:docMk/>
            <pc:sldMk cId="0" sldId="267"/>
            <ac:spMk id="11" creationId="{60BF4A23-F1A3-2015-8185-B09EF1F8468C}"/>
          </ac:spMkLst>
        </pc:spChg>
        <pc:grpChg chg="del">
          <ac:chgData name="Divine Tulomba" userId="3dd7b35b-fcc3-4cb7-a85d-1b229d56d713" providerId="ADAL" clId="{6968E54D-4F1F-4BE8-BAB3-AAF6F364CBD8}" dt="2024-02-20T21:35:20.083" v="1351" actId="478"/>
          <ac:grpSpMkLst>
            <pc:docMk/>
            <pc:sldMk cId="0" sldId="267"/>
            <ac:grpSpMk id="6" creationId="{00000000-0000-0000-0000-000000000000}"/>
          </ac:grpSpMkLst>
        </pc:grpChg>
        <pc:picChg chg="mod">
          <ac:chgData name="Divine Tulomba" userId="3dd7b35b-fcc3-4cb7-a85d-1b229d56d713" providerId="ADAL" clId="{6968E54D-4F1F-4BE8-BAB3-AAF6F364CBD8}" dt="2024-02-20T21:33:42.973" v="1350" actId="1076"/>
          <ac:picMkLst>
            <pc:docMk/>
            <pc:sldMk cId="0" sldId="267"/>
            <ac:picMk id="7" creationId="{00000000-0000-0000-0000-000000000000}"/>
          </ac:picMkLst>
        </pc:picChg>
        <pc:picChg chg="add mod">
          <ac:chgData name="Divine Tulomba" userId="3dd7b35b-fcc3-4cb7-a85d-1b229d56d713" providerId="ADAL" clId="{6968E54D-4F1F-4BE8-BAB3-AAF6F364CBD8}" dt="2024-02-20T21:35:53.554" v="1357" actId="1076"/>
          <ac:picMkLst>
            <pc:docMk/>
            <pc:sldMk cId="0" sldId="267"/>
            <ac:picMk id="10" creationId="{E5CFB3F7-100E-0002-156E-AC7BF63CC2B1}"/>
          </ac:picMkLst>
        </pc:picChg>
      </pc:sldChg>
      <pc:sldChg chg="modSp add del">
        <pc:chgData name="Divine Tulomba" userId="3dd7b35b-fcc3-4cb7-a85d-1b229d56d713" providerId="ADAL" clId="{6968E54D-4F1F-4BE8-BAB3-AAF6F364CBD8}" dt="2024-02-14T11:04:11.250" v="343"/>
        <pc:sldMkLst>
          <pc:docMk/>
          <pc:sldMk cId="0" sldId="268"/>
        </pc:sldMkLst>
        <pc:spChg chg="mod">
          <ac:chgData name="Divine Tulomba" userId="3dd7b35b-fcc3-4cb7-a85d-1b229d56d713" providerId="ADAL" clId="{6968E54D-4F1F-4BE8-BAB3-AAF6F364CBD8}" dt="2024-02-14T11:02:42.530" v="327"/>
          <ac:spMkLst>
            <pc:docMk/>
            <pc:sldMk cId="0" sldId="268"/>
            <ac:spMk id="9" creationId="{00000000-0000-0000-0000-000000000000}"/>
          </ac:spMkLst>
        </pc:spChg>
      </pc:sldChg>
      <pc:sldChg chg="addSp delSp modSp add mod">
        <pc:chgData name="Divine Tulomba" userId="3dd7b35b-fcc3-4cb7-a85d-1b229d56d713" providerId="ADAL" clId="{6968E54D-4F1F-4BE8-BAB3-AAF6F364CBD8}" dt="2024-02-14T11:13:50.170" v="492" actId="1076"/>
        <pc:sldMkLst>
          <pc:docMk/>
          <pc:sldMk cId="0" sldId="269"/>
        </pc:sldMkLst>
        <pc:spChg chg="del">
          <ac:chgData name="Divine Tulomba" userId="3dd7b35b-fcc3-4cb7-a85d-1b229d56d713" providerId="ADAL" clId="{6968E54D-4F1F-4BE8-BAB3-AAF6F364CBD8}" dt="2024-02-14T11:12:35.090" v="429" actId="478"/>
          <ac:spMkLst>
            <pc:docMk/>
            <pc:sldMk cId="0" sldId="269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13:50.170" v="492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69"/>
            <ac:spMk id="6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13:29.600" v="491" actId="1076"/>
          <ac:spMkLst>
            <pc:docMk/>
            <pc:sldMk cId="0" sldId="269"/>
            <ac:spMk id="8" creationId="{234E03C4-9558-54C0-859F-81FADA75602B}"/>
          </ac:spMkLst>
        </pc:spChg>
      </pc:sldChg>
      <pc:sldChg chg="addSp delSp modSp add mod">
        <pc:chgData name="Divine Tulomba" userId="3dd7b35b-fcc3-4cb7-a85d-1b229d56d713" providerId="ADAL" clId="{6968E54D-4F1F-4BE8-BAB3-AAF6F364CBD8}" dt="2024-02-20T21:45:01.775" v="1377" actId="1076"/>
        <pc:sldMkLst>
          <pc:docMk/>
          <pc:sldMk cId="0" sldId="270"/>
        </pc:sldMkLst>
        <pc:spChg chg="del">
          <ac:chgData name="Divine Tulomba" userId="3dd7b35b-fcc3-4cb7-a85d-1b229d56d713" providerId="ADAL" clId="{6968E54D-4F1F-4BE8-BAB3-AAF6F364CBD8}" dt="2024-02-14T11:14:55.449" v="494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44:56.615" v="1376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16:00.569" v="527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70"/>
            <ac:spMk id="10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15:50.731" v="526" actId="20577"/>
          <ac:spMkLst>
            <pc:docMk/>
            <pc:sldMk cId="0" sldId="270"/>
            <ac:spMk id="12" creationId="{D0E07D47-8CB2-AF94-0A1A-F06E5E6E0AFD}"/>
          </ac:spMkLst>
        </pc:spChg>
        <pc:grpChg chg="del">
          <ac:chgData name="Divine Tulomba" userId="3dd7b35b-fcc3-4cb7-a85d-1b229d56d713" providerId="ADAL" clId="{6968E54D-4F1F-4BE8-BAB3-AAF6F364CBD8}" dt="2024-02-20T21:43:38.543" v="1369" actId="478"/>
          <ac:grpSpMkLst>
            <pc:docMk/>
            <pc:sldMk cId="0" sldId="270"/>
            <ac:grpSpMk id="6" creationId="{00000000-0000-0000-0000-000000000000}"/>
          </ac:grpSpMkLst>
        </pc:grpChg>
        <pc:picChg chg="del">
          <ac:chgData name="Divine Tulomba" userId="3dd7b35b-fcc3-4cb7-a85d-1b229d56d713" providerId="ADAL" clId="{6968E54D-4F1F-4BE8-BAB3-AAF6F364CBD8}" dt="2024-02-14T11:14:52.010" v="493" actId="478"/>
          <ac:picMkLst>
            <pc:docMk/>
            <pc:sldMk cId="0" sldId="270"/>
            <ac:picMk id="4" creationId="{00000000-0000-0000-0000-000000000000}"/>
          </ac:picMkLst>
        </pc:picChg>
        <pc:picChg chg="add mod">
          <ac:chgData name="Divine Tulomba" userId="3dd7b35b-fcc3-4cb7-a85d-1b229d56d713" providerId="ADAL" clId="{6968E54D-4F1F-4BE8-BAB3-AAF6F364CBD8}" dt="2024-02-20T21:43:35.795" v="1368" actId="1076"/>
          <ac:picMkLst>
            <pc:docMk/>
            <pc:sldMk cId="0" sldId="270"/>
            <ac:picMk id="4" creationId="{DA681333-9023-B7A4-AD0E-74219EC1ED86}"/>
          </ac:picMkLst>
        </pc:picChg>
        <pc:picChg chg="del mod">
          <ac:chgData name="Divine Tulomba" userId="3dd7b35b-fcc3-4cb7-a85d-1b229d56d713" providerId="ADAL" clId="{6968E54D-4F1F-4BE8-BAB3-AAF6F364CBD8}" dt="2024-02-20T21:43:13.632" v="1364" actId="478"/>
          <ac:picMkLst>
            <pc:docMk/>
            <pc:sldMk cId="0" sldId="270"/>
            <ac:picMk id="5" creationId="{00000000-0000-0000-0000-000000000000}"/>
          </ac:picMkLst>
        </pc:picChg>
        <pc:picChg chg="add mod">
          <ac:chgData name="Divine Tulomba" userId="3dd7b35b-fcc3-4cb7-a85d-1b229d56d713" providerId="ADAL" clId="{6968E54D-4F1F-4BE8-BAB3-AAF6F364CBD8}" dt="2024-02-20T21:45:01.775" v="1377" actId="1076"/>
          <ac:picMkLst>
            <pc:docMk/>
            <pc:sldMk cId="0" sldId="270"/>
            <ac:picMk id="13" creationId="{EE897E6E-3081-4E2E-6DD0-201F140B442E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0T21:45:34.009" v="1378" actId="1076"/>
        <pc:sldMkLst>
          <pc:docMk/>
          <pc:sldMk cId="0" sldId="271"/>
        </pc:sldMkLst>
        <pc:spChg chg="del">
          <ac:chgData name="Divine Tulomba" userId="3dd7b35b-fcc3-4cb7-a85d-1b229d56d713" providerId="ADAL" clId="{6968E54D-4F1F-4BE8-BAB3-AAF6F364CBD8}" dt="2024-02-14T11:16:28.549" v="530" actId="478"/>
          <ac:spMkLst>
            <pc:docMk/>
            <pc:sldMk cId="0" sldId="271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71"/>
            <ac:spMk id="10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20T21:45:34.009" v="1378" actId="1076"/>
          <ac:spMkLst>
            <pc:docMk/>
            <pc:sldMk cId="0" sldId="271"/>
            <ac:spMk id="12" creationId="{FB60E538-39B2-5063-3829-CCABEADC7E53}"/>
          </ac:spMkLst>
        </pc:spChg>
        <pc:picChg chg="del">
          <ac:chgData name="Divine Tulomba" userId="3dd7b35b-fcc3-4cb7-a85d-1b229d56d713" providerId="ADAL" clId="{6968E54D-4F1F-4BE8-BAB3-AAF6F364CBD8}" dt="2024-02-14T11:16:35.892" v="532" actId="478"/>
          <ac:picMkLst>
            <pc:docMk/>
            <pc:sldMk cId="0" sldId="271"/>
            <ac:picMk id="4" creationId="{00000000-0000-0000-0000-000000000000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0T21:48:57.114" v="1397" actId="1076"/>
        <pc:sldMkLst>
          <pc:docMk/>
          <pc:sldMk cId="0" sldId="272"/>
        </pc:sldMkLst>
        <pc:spChg chg="mod">
          <ac:chgData name="Divine Tulomba" userId="3dd7b35b-fcc3-4cb7-a85d-1b229d56d713" providerId="ADAL" clId="{6968E54D-4F1F-4BE8-BAB3-AAF6F364CBD8}" dt="2024-02-14T11:18:48.019" v="631" actId="1076"/>
          <ac:spMkLst>
            <pc:docMk/>
            <pc:sldMk cId="0" sldId="272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48:23.354" v="1387" actId="1076"/>
          <ac:spMkLst>
            <pc:docMk/>
            <pc:sldMk cId="0" sldId="272"/>
            <ac:spMk id="3" creationId="{00000000-0000-0000-0000-000000000000}"/>
          </ac:spMkLst>
        </pc:spChg>
        <pc:spChg chg="del mod topLvl">
          <ac:chgData name="Divine Tulomba" userId="3dd7b35b-fcc3-4cb7-a85d-1b229d56d713" providerId="ADAL" clId="{6968E54D-4F1F-4BE8-BAB3-AAF6F364CBD8}" dt="2024-02-20T21:48:50.483" v="1394" actId="478"/>
          <ac:spMkLst>
            <pc:docMk/>
            <pc:sldMk cId="0" sldId="272"/>
            <ac:spMk id="8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72"/>
            <ac:spMk id="9" creationId="{00000000-0000-0000-0000-000000000000}"/>
          </ac:spMkLst>
        </pc:spChg>
        <pc:grpChg chg="del mod">
          <ac:chgData name="Divine Tulomba" userId="3dd7b35b-fcc3-4cb7-a85d-1b229d56d713" providerId="ADAL" clId="{6968E54D-4F1F-4BE8-BAB3-AAF6F364CBD8}" dt="2024-02-20T21:48:50.483" v="1394" actId="478"/>
          <ac:grpSpMkLst>
            <pc:docMk/>
            <pc:sldMk cId="0" sldId="272"/>
            <ac:grpSpMk id="5" creationId="{00000000-0000-0000-0000-000000000000}"/>
          </ac:grpSpMkLst>
        </pc:grpChg>
        <pc:picChg chg="del">
          <ac:chgData name="Divine Tulomba" userId="3dd7b35b-fcc3-4cb7-a85d-1b229d56d713" providerId="ADAL" clId="{6968E54D-4F1F-4BE8-BAB3-AAF6F364CBD8}" dt="2024-02-14T11:17:51.399" v="570" actId="478"/>
          <ac:picMkLst>
            <pc:docMk/>
            <pc:sldMk cId="0" sldId="272"/>
            <ac:picMk id="4" creationId="{00000000-0000-0000-0000-000000000000}"/>
          </ac:picMkLst>
        </pc:picChg>
        <pc:picChg chg="del">
          <ac:chgData name="Divine Tulomba" userId="3dd7b35b-fcc3-4cb7-a85d-1b229d56d713" providerId="ADAL" clId="{6968E54D-4F1F-4BE8-BAB3-AAF6F364CBD8}" dt="2024-02-20T21:46:04.854" v="1379" actId="478"/>
          <ac:picMkLst>
            <pc:docMk/>
            <pc:sldMk cId="0" sldId="272"/>
            <ac:picMk id="6" creationId="{00000000-0000-0000-0000-000000000000}"/>
          </ac:picMkLst>
        </pc:picChg>
        <pc:picChg chg="mod topLvl">
          <ac:chgData name="Divine Tulomba" userId="3dd7b35b-fcc3-4cb7-a85d-1b229d56d713" providerId="ADAL" clId="{6968E54D-4F1F-4BE8-BAB3-AAF6F364CBD8}" dt="2024-02-20T21:48:57.114" v="1397" actId="1076"/>
          <ac:picMkLst>
            <pc:docMk/>
            <pc:sldMk cId="0" sldId="272"/>
            <ac:picMk id="7" creationId="{00000000-0000-0000-0000-000000000000}"/>
          </ac:picMkLst>
        </pc:picChg>
        <pc:picChg chg="add mod">
          <ac:chgData name="Divine Tulomba" userId="3dd7b35b-fcc3-4cb7-a85d-1b229d56d713" providerId="ADAL" clId="{6968E54D-4F1F-4BE8-BAB3-AAF6F364CBD8}" dt="2024-02-20T21:48:55.065" v="1396" actId="1076"/>
          <ac:picMkLst>
            <pc:docMk/>
            <pc:sldMk cId="0" sldId="272"/>
            <ac:picMk id="10" creationId="{1F6057E5-9F0E-2611-0B70-8B193311329E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0T21:52:42.154" v="1411" actId="1076"/>
        <pc:sldMkLst>
          <pc:docMk/>
          <pc:sldMk cId="0" sldId="273"/>
        </pc:sldMkLst>
        <pc:spChg chg="del">
          <ac:chgData name="Divine Tulomba" userId="3dd7b35b-fcc3-4cb7-a85d-1b229d56d713" providerId="ADAL" clId="{6968E54D-4F1F-4BE8-BAB3-AAF6F364CBD8}" dt="2024-02-14T11:19:54.559" v="637" actId="478"/>
          <ac:spMkLst>
            <pc:docMk/>
            <pc:sldMk cId="0" sldId="273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52:23.017" v="1409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52:19.934" v="1408" actId="1076"/>
          <ac:spMkLst>
            <pc:docMk/>
            <pc:sldMk cId="0" sldId="273"/>
            <ac:spMk id="8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73"/>
            <ac:spMk id="9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20T21:52:31.504" v="1410" actId="1076"/>
          <ac:spMkLst>
            <pc:docMk/>
            <pc:sldMk cId="0" sldId="273"/>
            <ac:spMk id="11" creationId="{91D3EC30-078F-40FE-5416-26D397D71974}"/>
          </ac:spMkLst>
        </pc:spChg>
        <pc:grpChg chg="del">
          <ac:chgData name="Divine Tulomba" userId="3dd7b35b-fcc3-4cb7-a85d-1b229d56d713" providerId="ADAL" clId="{6968E54D-4F1F-4BE8-BAB3-AAF6F364CBD8}" dt="2024-02-20T21:50:53.116" v="1398" actId="478"/>
          <ac:grpSpMkLst>
            <pc:docMk/>
            <pc:sldMk cId="0" sldId="273"/>
            <ac:grpSpMk id="5" creationId="{00000000-0000-0000-0000-000000000000}"/>
          </ac:grpSpMkLst>
        </pc:grpChg>
        <pc:picChg chg="del">
          <ac:chgData name="Divine Tulomba" userId="3dd7b35b-fcc3-4cb7-a85d-1b229d56d713" providerId="ADAL" clId="{6968E54D-4F1F-4BE8-BAB3-AAF6F364CBD8}" dt="2024-02-14T11:19:50.435" v="636" actId="478"/>
          <ac:picMkLst>
            <pc:docMk/>
            <pc:sldMk cId="0" sldId="273"/>
            <ac:picMk id="4" creationId="{00000000-0000-0000-0000-000000000000}"/>
          </ac:picMkLst>
        </pc:picChg>
        <pc:picChg chg="add mod">
          <ac:chgData name="Divine Tulomba" userId="3dd7b35b-fcc3-4cb7-a85d-1b229d56d713" providerId="ADAL" clId="{6968E54D-4F1F-4BE8-BAB3-AAF6F364CBD8}" dt="2024-02-20T21:52:42.154" v="1411" actId="1076"/>
          <ac:picMkLst>
            <pc:docMk/>
            <pc:sldMk cId="0" sldId="273"/>
            <ac:picMk id="4" creationId="{31C0CA24-C53E-2270-0B03-90BF9F8B93F0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1T07:56:38.659" v="1456" actId="20577"/>
        <pc:sldMkLst>
          <pc:docMk/>
          <pc:sldMk cId="0" sldId="274"/>
        </pc:sldMkLst>
        <pc:spChg chg="del">
          <ac:chgData name="Divine Tulomba" userId="3dd7b35b-fcc3-4cb7-a85d-1b229d56d713" providerId="ADAL" clId="{6968E54D-4F1F-4BE8-BAB3-AAF6F364CBD8}" dt="2024-02-14T11:21:37.269" v="659" actId="478"/>
          <ac:spMkLst>
            <pc:docMk/>
            <pc:sldMk cId="0" sldId="274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1T07:56:38.659" v="1456" actId="20577"/>
          <ac:spMkLst>
            <pc:docMk/>
            <pc:sldMk cId="0" sldId="274"/>
            <ac:spMk id="3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24:44.407" v="714" actId="113"/>
          <ac:spMkLst>
            <pc:docMk/>
            <pc:sldMk cId="0" sldId="274"/>
            <ac:spMk id="12" creationId="{20B3E7D1-D12E-B32F-A1F3-28E5E4CF2353}"/>
          </ac:spMkLst>
        </pc:spChg>
        <pc:grpChg chg="del">
          <ac:chgData name="Divine Tulomba" userId="3dd7b35b-fcc3-4cb7-a85d-1b229d56d713" providerId="ADAL" clId="{6968E54D-4F1F-4BE8-BAB3-AAF6F364CBD8}" dt="2024-02-20T21:54:41.834" v="1412" actId="478"/>
          <ac:grpSpMkLst>
            <pc:docMk/>
            <pc:sldMk cId="0" sldId="274"/>
            <ac:grpSpMk id="7" creationId="{00000000-0000-0000-0000-000000000000}"/>
          </ac:grpSpMkLst>
        </pc:grpChg>
        <pc:picChg chg="add mod">
          <ac:chgData name="Divine Tulomba" userId="3dd7b35b-fcc3-4cb7-a85d-1b229d56d713" providerId="ADAL" clId="{6968E54D-4F1F-4BE8-BAB3-AAF6F364CBD8}" dt="2024-02-20T21:55:05.894" v="1419" actId="1076"/>
          <ac:picMkLst>
            <pc:docMk/>
            <pc:sldMk cId="0" sldId="274"/>
            <ac:picMk id="11" creationId="{5C199FF8-2CC4-CF93-8E42-A486A71AAC2E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14T11:26:27.548" v="799" actId="1076"/>
        <pc:sldMkLst>
          <pc:docMk/>
          <pc:sldMk cId="0" sldId="275"/>
        </pc:sldMkLst>
        <pc:spChg chg="del">
          <ac:chgData name="Divine Tulomba" userId="3dd7b35b-fcc3-4cb7-a85d-1b229d56d713" providerId="ADAL" clId="{6968E54D-4F1F-4BE8-BAB3-AAF6F364CBD8}" dt="2024-02-14T11:25:53.249" v="716" actId="478"/>
          <ac:spMkLst>
            <pc:docMk/>
            <pc:sldMk cId="0" sldId="275"/>
            <ac:spMk id="2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26:27.548" v="799" actId="1076"/>
          <ac:spMkLst>
            <pc:docMk/>
            <pc:sldMk cId="0" sldId="275"/>
            <ac:spMk id="5" creationId="{D0F05FD2-39D1-C448-ADF9-9AA5D7EAD130}"/>
          </ac:spMkLst>
        </pc:spChg>
      </pc:sldChg>
      <pc:sldChg chg="addSp delSp modSp add mod">
        <pc:chgData name="Divine Tulomba" userId="3dd7b35b-fcc3-4cb7-a85d-1b229d56d713" providerId="ADAL" clId="{6968E54D-4F1F-4BE8-BAB3-AAF6F364CBD8}" dt="2024-02-20T14:33:21.035" v="1311" actId="1076"/>
        <pc:sldMkLst>
          <pc:docMk/>
          <pc:sldMk cId="0" sldId="276"/>
        </pc:sldMkLst>
        <pc:spChg chg="del">
          <ac:chgData name="Divine Tulomba" userId="3dd7b35b-fcc3-4cb7-a85d-1b229d56d713" providerId="ADAL" clId="{6968E54D-4F1F-4BE8-BAB3-AAF6F364CBD8}" dt="2024-02-14T11:38:12.698" v="867" actId="478"/>
          <ac:spMkLst>
            <pc:docMk/>
            <pc:sldMk cId="0" sldId="276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14:33:16.025" v="1310" actId="1076"/>
          <ac:spMkLst>
            <pc:docMk/>
            <pc:sldMk cId="0" sldId="276"/>
            <ac:spMk id="3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20T14:33:21.035" v="1311" actId="1076"/>
          <ac:spMkLst>
            <pc:docMk/>
            <pc:sldMk cId="0" sldId="276"/>
            <ac:spMk id="21" creationId="{1A415E76-2448-61A3-D955-00841C9F0A85}"/>
          </ac:spMkLst>
        </pc:spChg>
      </pc:sldChg>
      <pc:sldChg chg="addSp delSp modSp add mod">
        <pc:chgData name="Divine Tulomba" userId="3dd7b35b-fcc3-4cb7-a85d-1b229d56d713" providerId="ADAL" clId="{6968E54D-4F1F-4BE8-BAB3-AAF6F364CBD8}" dt="2024-02-20T21:17:49.743" v="1322" actId="478"/>
        <pc:sldMkLst>
          <pc:docMk/>
          <pc:sldMk cId="0" sldId="277"/>
        </pc:sldMkLst>
        <pc:spChg chg="add del mod">
          <ac:chgData name="Divine Tulomba" userId="3dd7b35b-fcc3-4cb7-a85d-1b229d56d713" providerId="ADAL" clId="{6968E54D-4F1F-4BE8-BAB3-AAF6F364CBD8}" dt="2024-02-14T11:38:59.988" v="906" actId="478"/>
          <ac:spMkLst>
            <pc:docMk/>
            <pc:sldMk cId="0" sldId="277"/>
            <ac:spMk id="2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39:08.249" v="928" actId="20577"/>
          <ac:spMkLst>
            <pc:docMk/>
            <pc:sldMk cId="0" sldId="277"/>
            <ac:spMk id="13" creationId="{CC1CD0D0-41A1-B713-8FD0-F9094F206A68}"/>
          </ac:spMkLst>
        </pc:spChg>
        <pc:grpChg chg="del">
          <ac:chgData name="Divine Tulomba" userId="3dd7b35b-fcc3-4cb7-a85d-1b229d56d713" providerId="ADAL" clId="{6968E54D-4F1F-4BE8-BAB3-AAF6F364CBD8}" dt="2024-02-20T21:17:49.743" v="1322" actId="478"/>
          <ac:grpSpMkLst>
            <pc:docMk/>
            <pc:sldMk cId="0" sldId="277"/>
            <ac:grpSpMk id="5" creationId="{00000000-0000-0000-0000-000000000000}"/>
          </ac:grpSpMkLst>
        </pc:grpChg>
        <pc:picChg chg="del">
          <ac:chgData name="Divine Tulomba" userId="3dd7b35b-fcc3-4cb7-a85d-1b229d56d713" providerId="ADAL" clId="{6968E54D-4F1F-4BE8-BAB3-AAF6F364CBD8}" dt="2024-02-20T21:17:47.272" v="1321" actId="478"/>
          <ac:picMkLst>
            <pc:docMk/>
            <pc:sldMk cId="0" sldId="277"/>
            <ac:picMk id="4" creationId="{00000000-0000-0000-0000-000000000000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0T21:21:48.531" v="1333" actId="14100"/>
        <pc:sldMkLst>
          <pc:docMk/>
          <pc:sldMk cId="0" sldId="278"/>
        </pc:sldMkLst>
        <pc:spChg chg="del">
          <ac:chgData name="Divine Tulomba" userId="3dd7b35b-fcc3-4cb7-a85d-1b229d56d713" providerId="ADAL" clId="{6968E54D-4F1F-4BE8-BAB3-AAF6F364CBD8}" dt="2024-02-14T11:39:20.148" v="929" actId="478"/>
          <ac:spMkLst>
            <pc:docMk/>
            <pc:sldMk cId="0" sldId="278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21:48.531" v="1333" actId="14100"/>
          <ac:spMkLst>
            <pc:docMk/>
            <pc:sldMk cId="0" sldId="278"/>
            <ac:spMk id="3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20T21:21:33.054" v="1331" actId="1076"/>
          <ac:spMkLst>
            <pc:docMk/>
            <pc:sldMk cId="0" sldId="278"/>
            <ac:spMk id="7" creationId="{623A7774-55BA-4E1C-2BD3-0098D82EC0DE}"/>
          </ac:spMkLst>
        </pc:spChg>
        <pc:picChg chg="mod">
          <ac:chgData name="Divine Tulomba" userId="3dd7b35b-fcc3-4cb7-a85d-1b229d56d713" providerId="ADAL" clId="{6968E54D-4F1F-4BE8-BAB3-AAF6F364CBD8}" dt="2024-02-20T14:33:50.987" v="1314" actId="1076"/>
          <ac:picMkLst>
            <pc:docMk/>
            <pc:sldMk cId="0" sldId="278"/>
            <ac:picMk id="4" creationId="{00000000-0000-0000-0000-000000000000}"/>
          </ac:picMkLst>
        </pc:picChg>
      </pc:sldChg>
      <pc:sldChg chg="addSp delSp modSp add mod">
        <pc:chgData name="Divine Tulomba" userId="3dd7b35b-fcc3-4cb7-a85d-1b229d56d713" providerId="ADAL" clId="{6968E54D-4F1F-4BE8-BAB3-AAF6F364CBD8}" dt="2024-02-20T21:55:24.714" v="1420" actId="1076"/>
        <pc:sldMkLst>
          <pc:docMk/>
          <pc:sldMk cId="0" sldId="279"/>
        </pc:sldMkLst>
        <pc:spChg chg="del">
          <ac:chgData name="Divine Tulomba" userId="3dd7b35b-fcc3-4cb7-a85d-1b229d56d713" providerId="ADAL" clId="{6968E54D-4F1F-4BE8-BAB3-AAF6F364CBD8}" dt="2024-02-14T11:42:16.548" v="974" actId="478"/>
          <ac:spMkLst>
            <pc:docMk/>
            <pc:sldMk cId="0" sldId="279"/>
            <ac:spMk id="2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42:25.948" v="988" actId="20577"/>
          <ac:spMkLst>
            <pc:docMk/>
            <pc:sldMk cId="0" sldId="279"/>
            <ac:spMk id="9" creationId="{C6E11073-6542-80A6-6F77-27277A3680ED}"/>
          </ac:spMkLst>
        </pc:spChg>
        <pc:grpChg chg="mod">
          <ac:chgData name="Divine Tulomba" userId="3dd7b35b-fcc3-4cb7-a85d-1b229d56d713" providerId="ADAL" clId="{6968E54D-4F1F-4BE8-BAB3-AAF6F364CBD8}" dt="2024-02-20T21:55:24.714" v="1420" actId="1076"/>
          <ac:grpSpMkLst>
            <pc:docMk/>
            <pc:sldMk cId="0" sldId="279"/>
            <ac:grpSpMk id="4" creationId="{00000000-0000-0000-0000-000000000000}"/>
          </ac:grpSpMkLst>
        </pc:grpChg>
      </pc:sldChg>
      <pc:sldChg chg="addSp delSp modSp add mod">
        <pc:chgData name="Divine Tulomba" userId="3dd7b35b-fcc3-4cb7-a85d-1b229d56d713" providerId="ADAL" clId="{6968E54D-4F1F-4BE8-BAB3-AAF6F364CBD8}" dt="2024-02-20T14:36:22.852" v="1320" actId="1076"/>
        <pc:sldMkLst>
          <pc:docMk/>
          <pc:sldMk cId="0" sldId="280"/>
        </pc:sldMkLst>
        <pc:spChg chg="del">
          <ac:chgData name="Divine Tulomba" userId="3dd7b35b-fcc3-4cb7-a85d-1b229d56d713" providerId="ADAL" clId="{6968E54D-4F1F-4BE8-BAB3-AAF6F364CBD8}" dt="2024-02-14T11:42:50.098" v="989" actId="478"/>
          <ac:spMkLst>
            <pc:docMk/>
            <pc:sldMk cId="0" sldId="280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14:34:15.402" v="1318" actId="1076"/>
          <ac:spMkLst>
            <pc:docMk/>
            <pc:sldMk cId="0" sldId="280"/>
            <ac:spMk id="3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14:34:22.099" v="1319" actId="1076"/>
          <ac:spMkLst>
            <pc:docMk/>
            <pc:sldMk cId="0" sldId="280"/>
            <ac:spMk id="4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20T14:36:22.852" v="1320" actId="1076"/>
          <ac:spMkLst>
            <pc:docMk/>
            <pc:sldMk cId="0" sldId="280"/>
            <ac:spMk id="8" creationId="{4948376F-D048-88D6-836F-49975BDA5CD9}"/>
          </ac:spMkLst>
        </pc:spChg>
      </pc:sldChg>
      <pc:sldChg chg="addSp delSp modSp add mod">
        <pc:chgData name="Divine Tulomba" userId="3dd7b35b-fcc3-4cb7-a85d-1b229d56d713" providerId="ADAL" clId="{6968E54D-4F1F-4BE8-BAB3-AAF6F364CBD8}" dt="2024-02-14T11:44:33.118" v="1093" actId="1076"/>
        <pc:sldMkLst>
          <pc:docMk/>
          <pc:sldMk cId="0" sldId="281"/>
        </pc:sldMkLst>
        <pc:spChg chg="del">
          <ac:chgData name="Divine Tulomba" userId="3dd7b35b-fcc3-4cb7-a85d-1b229d56d713" providerId="ADAL" clId="{6968E54D-4F1F-4BE8-BAB3-AAF6F364CBD8}" dt="2024-02-14T11:43:10.207" v="1024" actId="478"/>
          <ac:spMkLst>
            <pc:docMk/>
            <pc:sldMk cId="0" sldId="281"/>
            <ac:spMk id="2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44:33.118" v="1093" actId="1076"/>
          <ac:spMkLst>
            <pc:docMk/>
            <pc:sldMk cId="0" sldId="281"/>
            <ac:spMk id="5" creationId="{89464650-636F-73AD-1951-EB4FCD5DA3DB}"/>
          </ac:spMkLst>
        </pc:spChg>
      </pc:sldChg>
      <pc:sldChg chg="add del">
        <pc:chgData name="Divine Tulomba" userId="3dd7b35b-fcc3-4cb7-a85d-1b229d56d713" providerId="ADAL" clId="{6968E54D-4F1F-4BE8-BAB3-AAF6F364CBD8}" dt="2024-02-14T11:28:35.778" v="807" actId="2696"/>
        <pc:sldMkLst>
          <pc:docMk/>
          <pc:sldMk cId="0" sldId="282"/>
        </pc:sldMkLst>
      </pc:sldChg>
      <pc:sldChg chg="addSp delSp modSp add mod">
        <pc:chgData name="Divine Tulomba" userId="3dd7b35b-fcc3-4cb7-a85d-1b229d56d713" providerId="ADAL" clId="{6968E54D-4F1F-4BE8-BAB3-AAF6F364CBD8}" dt="2024-02-20T21:23:41.742" v="1343" actId="20577"/>
        <pc:sldMkLst>
          <pc:docMk/>
          <pc:sldMk cId="0" sldId="283"/>
        </pc:sldMkLst>
        <pc:spChg chg="del">
          <ac:chgData name="Divine Tulomba" userId="3dd7b35b-fcc3-4cb7-a85d-1b229d56d713" providerId="ADAL" clId="{6968E54D-4F1F-4BE8-BAB3-AAF6F364CBD8}" dt="2024-02-14T11:45:07.428" v="1094" actId="478"/>
          <ac:spMkLst>
            <pc:docMk/>
            <pc:sldMk cId="0" sldId="283"/>
            <ac:spMk id="2" creationId="{00000000-0000-0000-0000-000000000000}"/>
          </ac:spMkLst>
        </pc:spChg>
        <pc:spChg chg="mod">
          <ac:chgData name="Divine Tulomba" userId="3dd7b35b-fcc3-4cb7-a85d-1b229d56d713" providerId="ADAL" clId="{6968E54D-4F1F-4BE8-BAB3-AAF6F364CBD8}" dt="2024-02-20T21:23:41.742" v="1343" actId="20577"/>
          <ac:spMkLst>
            <pc:docMk/>
            <pc:sldMk cId="0" sldId="283"/>
            <ac:spMk id="3" creationId="{00000000-0000-0000-0000-000000000000}"/>
          </ac:spMkLst>
        </pc:spChg>
        <pc:spChg chg="add mod">
          <ac:chgData name="Divine Tulomba" userId="3dd7b35b-fcc3-4cb7-a85d-1b229d56d713" providerId="ADAL" clId="{6968E54D-4F1F-4BE8-BAB3-AAF6F364CBD8}" dt="2024-02-14T11:45:14.997" v="1105" actId="20577"/>
          <ac:spMkLst>
            <pc:docMk/>
            <pc:sldMk cId="0" sldId="283"/>
            <ac:spMk id="7" creationId="{4BE560FE-8BC0-DFE7-7F71-1533EC5F90F8}"/>
          </ac:spMkLst>
        </pc:spChg>
      </pc:sldChg>
      <pc:sldChg chg="addSp delSp modSp mod delDesignElem">
        <pc:chgData name="Divine Tulomba" userId="3dd7b35b-fcc3-4cb7-a85d-1b229d56d713" providerId="ADAL" clId="{6968E54D-4F1F-4BE8-BAB3-AAF6F364CBD8}" dt="2024-02-14T11:23:07.503" v="707" actId="26606"/>
        <pc:sldMkLst>
          <pc:docMk/>
          <pc:sldMk cId="3346685798" sldId="383"/>
        </pc:sldMkLst>
        <pc:spChg chg="mod">
          <ac:chgData name="Divine Tulomba" userId="3dd7b35b-fcc3-4cb7-a85d-1b229d56d713" providerId="ADAL" clId="{6968E54D-4F1F-4BE8-BAB3-AAF6F364CBD8}" dt="2024-02-14T11:23:07.503" v="707" actId="26606"/>
          <ac:spMkLst>
            <pc:docMk/>
            <pc:sldMk cId="3346685798" sldId="383"/>
            <ac:spMk id="2" creationId="{B530BF65-C84B-45C3-72CA-AFDA68851174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346685798" sldId="383"/>
            <ac:spMk id="9" creationId="{0C541B88-1AE9-40C3-AFD5-967787C1979F}"/>
          </ac:spMkLst>
        </pc:spChg>
        <pc:spChg chg="add del">
          <ac:chgData name="Divine Tulomba" userId="3dd7b35b-fcc3-4cb7-a85d-1b229d56d713" providerId="ADAL" clId="{6968E54D-4F1F-4BE8-BAB3-AAF6F364CBD8}" dt="2024-02-14T11:23:07.503" v="707" actId="26606"/>
          <ac:spMkLst>
            <pc:docMk/>
            <pc:sldMk cId="3346685798" sldId="383"/>
            <ac:spMk id="10" creationId="{DCC231C8-C761-4B31-9B1C-C6D19248C6B3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346685798" sldId="383"/>
            <ac:spMk id="11" creationId="{E5F17139-31EE-46AC-B04F-DBBD852DD6CB}"/>
          </ac:spMkLst>
        </pc:spChg>
        <pc:spChg chg="add">
          <ac:chgData name="Divine Tulomba" userId="3dd7b35b-fcc3-4cb7-a85d-1b229d56d713" providerId="ADAL" clId="{6968E54D-4F1F-4BE8-BAB3-AAF6F364CBD8}" dt="2024-02-14T11:23:07.503" v="707" actId="26606"/>
          <ac:spMkLst>
            <pc:docMk/>
            <pc:sldMk cId="3346685798" sldId="383"/>
            <ac:spMk id="15" creationId="{2659FDB4-FCBE-4A89-B46D-43D4FA54464D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346685798" sldId="383"/>
            <ac:spMk id="17" creationId="{89D16701-DA76-4F72-BB63-E2C3FFBDFE0F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346685798" sldId="383"/>
            <ac:spMk id="19" creationId="{1CC28BE1-9DC6-43FE-9582-39F091098D77}"/>
          </ac:spMkLst>
        </pc:spChg>
        <pc:grpChg chg="del">
          <ac:chgData name="Divine Tulomba" userId="3dd7b35b-fcc3-4cb7-a85d-1b229d56d713" providerId="ADAL" clId="{6968E54D-4F1F-4BE8-BAB3-AAF6F364CBD8}" dt="2024-02-14T09:53:02.564" v="141"/>
          <ac:grpSpMkLst>
            <pc:docMk/>
            <pc:sldMk cId="3346685798" sldId="383"/>
            <ac:grpSpMk id="13" creationId="{7CF625D3-71A3-4F30-A096-8EF334E959D0}"/>
          </ac:grpSpMkLst>
        </pc:grpChg>
        <pc:grpChg chg="del">
          <ac:chgData name="Divine Tulomba" userId="3dd7b35b-fcc3-4cb7-a85d-1b229d56d713" providerId="ADAL" clId="{6968E54D-4F1F-4BE8-BAB3-AAF6F364CBD8}" dt="2024-02-14T09:53:02.564" v="141"/>
          <ac:grpSpMkLst>
            <pc:docMk/>
            <pc:sldMk cId="3346685798" sldId="383"/>
            <ac:grpSpMk id="21" creationId="{AF9AF3F3-CE0C-4125-BDD7-346487FA0B40}"/>
          </ac:grpSpMkLst>
        </pc:grpChg>
        <pc:graphicFrameChg chg="mod modGraphic">
          <ac:chgData name="Divine Tulomba" userId="3dd7b35b-fcc3-4cb7-a85d-1b229d56d713" providerId="ADAL" clId="{6968E54D-4F1F-4BE8-BAB3-AAF6F364CBD8}" dt="2024-02-14T11:23:07.503" v="707" actId="26606"/>
          <ac:graphicFrameMkLst>
            <pc:docMk/>
            <pc:sldMk cId="3346685798" sldId="383"/>
            <ac:graphicFrameMk id="5" creationId="{00910FDB-C2FC-C672-DAD3-DDDFC9CD1D09}"/>
          </ac:graphicFrameMkLst>
        </pc:graphicFrameChg>
        <pc:cxnChg chg="add">
          <ac:chgData name="Divine Tulomba" userId="3dd7b35b-fcc3-4cb7-a85d-1b229d56d713" providerId="ADAL" clId="{6968E54D-4F1F-4BE8-BAB3-AAF6F364CBD8}" dt="2024-02-14T11:23:07.503" v="707" actId="26606"/>
          <ac:cxnSpMkLst>
            <pc:docMk/>
            <pc:sldMk cId="3346685798" sldId="383"/>
            <ac:cxnSpMk id="12" creationId="{C8F51B3F-8331-4E4A-AE96-D47B1006EEAD}"/>
          </ac:cxnSpMkLst>
        </pc:cxnChg>
      </pc:sldChg>
      <pc:sldChg chg="modSp mod">
        <pc:chgData name="Divine Tulomba" userId="3dd7b35b-fcc3-4cb7-a85d-1b229d56d713" providerId="ADAL" clId="{6968E54D-4F1F-4BE8-BAB3-AAF6F364CBD8}" dt="2024-02-14T11:04:10.520" v="342"/>
        <pc:sldMkLst>
          <pc:docMk/>
          <pc:sldMk cId="1440871986" sldId="389"/>
        </pc:sldMkLst>
        <pc:spChg chg="mod">
          <ac:chgData name="Divine Tulomba" userId="3dd7b35b-fcc3-4cb7-a85d-1b229d56d713" providerId="ADAL" clId="{6968E54D-4F1F-4BE8-BAB3-AAF6F364CBD8}" dt="2024-02-14T11:02:00.975" v="326" actId="1076"/>
          <ac:spMkLst>
            <pc:docMk/>
            <pc:sldMk cId="1440871986" sldId="389"/>
            <ac:spMk id="23" creationId="{0F3C50B5-6CCE-D695-0F5E-CBD783DB2F41}"/>
          </ac:spMkLst>
        </pc:spChg>
        <pc:picChg chg="mod">
          <ac:chgData name="Divine Tulomba" userId="3dd7b35b-fcc3-4cb7-a85d-1b229d56d713" providerId="ADAL" clId="{6968E54D-4F1F-4BE8-BAB3-AAF6F364CBD8}" dt="2024-02-14T11:04:10.520" v="342"/>
          <ac:picMkLst>
            <pc:docMk/>
            <pc:sldMk cId="1440871986" sldId="389"/>
            <ac:picMk id="12" creationId="{7D5BDB53-9169-3BBC-9362-0539514AC7DD}"/>
          </ac:picMkLst>
        </pc:picChg>
      </pc:sldChg>
      <pc:sldChg chg="modSp mod">
        <pc:chgData name="Divine Tulomba" userId="3dd7b35b-fcc3-4cb7-a85d-1b229d56d713" providerId="ADAL" clId="{6968E54D-4F1F-4BE8-BAB3-AAF6F364CBD8}" dt="2024-02-14T09:30:43.836" v="8" actId="1076"/>
        <pc:sldMkLst>
          <pc:docMk/>
          <pc:sldMk cId="3200312026" sldId="391"/>
        </pc:sldMkLst>
        <pc:spChg chg="mod">
          <ac:chgData name="Divine Tulomba" userId="3dd7b35b-fcc3-4cb7-a85d-1b229d56d713" providerId="ADAL" clId="{6968E54D-4F1F-4BE8-BAB3-AAF6F364CBD8}" dt="2024-02-14T09:30:43.836" v="8" actId="1076"/>
          <ac:spMkLst>
            <pc:docMk/>
            <pc:sldMk cId="3200312026" sldId="391"/>
            <ac:spMk id="2" creationId="{5A6CE047-F536-E83F-26B8-67694FE342C7}"/>
          </ac:spMkLst>
        </pc:spChg>
      </pc:sldChg>
      <pc:sldChg chg="addSp delSp modSp del mod">
        <pc:chgData name="Divine Tulomba" userId="3dd7b35b-fcc3-4cb7-a85d-1b229d56d713" providerId="ADAL" clId="{6968E54D-4F1F-4BE8-BAB3-AAF6F364CBD8}" dt="2024-02-14T11:37:39.880" v="866" actId="2696"/>
        <pc:sldMkLst>
          <pc:docMk/>
          <pc:sldMk cId="2039059756" sldId="397"/>
        </pc:sldMkLst>
        <pc:spChg chg="del mod">
          <ac:chgData name="Divine Tulomba" userId="3dd7b35b-fcc3-4cb7-a85d-1b229d56d713" providerId="ADAL" clId="{6968E54D-4F1F-4BE8-BAB3-AAF6F364CBD8}" dt="2024-02-14T11:36:35.798" v="865" actId="478"/>
          <ac:spMkLst>
            <pc:docMk/>
            <pc:sldMk cId="2039059756" sldId="397"/>
            <ac:spMk id="3" creationId="{591442CD-A26D-1761-8CE7-8BC3075BB4ED}"/>
          </ac:spMkLst>
        </pc:spChg>
        <pc:spChg chg="add del mod">
          <ac:chgData name="Divine Tulomba" userId="3dd7b35b-fcc3-4cb7-a85d-1b229d56d713" providerId="ADAL" clId="{6968E54D-4F1F-4BE8-BAB3-AAF6F364CBD8}" dt="2024-02-14T11:36:32.358" v="864" actId="478"/>
          <ac:spMkLst>
            <pc:docMk/>
            <pc:sldMk cId="2039059756" sldId="397"/>
            <ac:spMk id="4" creationId="{7A776C93-DFB0-06D9-3A4D-043E92F52653}"/>
          </ac:spMkLst>
        </pc:spChg>
        <pc:spChg chg="add mod">
          <ac:chgData name="Divine Tulomba" userId="3dd7b35b-fcc3-4cb7-a85d-1b229d56d713" providerId="ADAL" clId="{6968E54D-4F1F-4BE8-BAB3-AAF6F364CBD8}" dt="2024-02-14T11:36:35.798" v="865" actId="478"/>
          <ac:spMkLst>
            <pc:docMk/>
            <pc:sldMk cId="2039059756" sldId="397"/>
            <ac:spMk id="6" creationId="{4F3E93B4-26FD-C4B3-2C41-8920118A7AE2}"/>
          </ac:spMkLst>
        </pc:spChg>
        <pc:spChg chg="del mod">
          <ac:chgData name="Divine Tulomba" userId="3dd7b35b-fcc3-4cb7-a85d-1b229d56d713" providerId="ADAL" clId="{6968E54D-4F1F-4BE8-BAB3-AAF6F364CBD8}" dt="2024-02-14T11:36:28.328" v="863" actId="478"/>
          <ac:spMkLst>
            <pc:docMk/>
            <pc:sldMk cId="2039059756" sldId="397"/>
            <ac:spMk id="9" creationId="{5AB6D40A-2A0A-AF3D-8CF7-3ECD37765637}"/>
          </ac:spMkLst>
        </pc:spChg>
      </pc:sldChg>
      <pc:sldChg chg="modSp del">
        <pc:chgData name="Divine Tulomba" userId="3dd7b35b-fcc3-4cb7-a85d-1b229d56d713" providerId="ADAL" clId="{6968E54D-4F1F-4BE8-BAB3-AAF6F364CBD8}" dt="2024-02-14T11:22:15.379" v="701" actId="2696"/>
        <pc:sldMkLst>
          <pc:docMk/>
          <pc:sldMk cId="4261132419" sldId="398"/>
        </pc:sldMkLst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4261132419" sldId="398"/>
            <ac:spMk id="2" creationId="{F810C1B7-6E4E-3DEE-50C0-1CA3B14303EE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4261132419" sldId="398"/>
            <ac:spMk id="3" creationId="{8BE734F0-2DDD-AF70-F13D-F9E4C1929411}"/>
          </ac:spMkLst>
        </pc:spChg>
      </pc:sldChg>
      <pc:sldChg chg="del">
        <pc:chgData name="Divine Tulomba" userId="3dd7b35b-fcc3-4cb7-a85d-1b229d56d713" providerId="ADAL" clId="{6968E54D-4F1F-4BE8-BAB3-AAF6F364CBD8}" dt="2024-02-14T11:22:16.335" v="702" actId="2696"/>
        <pc:sldMkLst>
          <pc:docMk/>
          <pc:sldMk cId="752428618" sldId="403"/>
        </pc:sldMkLst>
      </pc:sldChg>
      <pc:sldChg chg="modSp del mod">
        <pc:chgData name="Divine Tulomba" userId="3dd7b35b-fcc3-4cb7-a85d-1b229d56d713" providerId="ADAL" clId="{6968E54D-4F1F-4BE8-BAB3-AAF6F364CBD8}" dt="2024-02-14T11:22:17.310" v="703" actId="2696"/>
        <pc:sldMkLst>
          <pc:docMk/>
          <pc:sldMk cId="1850768898" sldId="404"/>
        </pc:sldMkLst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1850768898" sldId="404"/>
            <ac:spMk id="2" creationId="{F0759DC4-8B30-98A0-5BAB-C78BA4A4AD55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1850768898" sldId="404"/>
            <ac:spMk id="3" creationId="{4096FB3A-B62C-3DAB-4FD1-B4EBDD650AEF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1850768898" sldId="404"/>
            <ac:spMk id="4" creationId="{43E198AA-251D-4446-30C4-8F2FA7F6A72C}"/>
          </ac:spMkLst>
        </pc:spChg>
      </pc:sldChg>
      <pc:sldChg chg="modSp del">
        <pc:chgData name="Divine Tulomba" userId="3dd7b35b-fcc3-4cb7-a85d-1b229d56d713" providerId="ADAL" clId="{6968E54D-4F1F-4BE8-BAB3-AAF6F364CBD8}" dt="2024-02-14T11:22:17.889" v="704" actId="2696"/>
        <pc:sldMkLst>
          <pc:docMk/>
          <pc:sldMk cId="4127695141" sldId="405"/>
        </pc:sldMkLst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4127695141" sldId="405"/>
            <ac:spMk id="4" creationId="{CDB14AAA-1F04-769D-E7F0-4F68C8EB9283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4127695141" sldId="405"/>
            <ac:spMk id="6" creationId="{76A9A9A7-F1D2-237D-AC72-E21A286F0A6F}"/>
          </ac:spMkLst>
        </pc:spChg>
      </pc:sldChg>
      <pc:sldChg chg="modSp del">
        <pc:chgData name="Divine Tulomba" userId="3dd7b35b-fcc3-4cb7-a85d-1b229d56d713" providerId="ADAL" clId="{6968E54D-4F1F-4BE8-BAB3-AAF6F364CBD8}" dt="2024-02-14T11:22:18.534" v="705" actId="2696"/>
        <pc:sldMkLst>
          <pc:docMk/>
          <pc:sldMk cId="298364507" sldId="406"/>
        </pc:sldMkLst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298364507" sldId="406"/>
            <ac:spMk id="2" creationId="{F52A871D-B15E-C971-7C85-0AF173E38781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298364507" sldId="406"/>
            <ac:spMk id="3" creationId="{34F2E863-4A4C-76FE-444A-083F93043389}"/>
          </ac:spMkLst>
        </pc:spChg>
        <pc:picChg chg="mod">
          <ac:chgData name="Divine Tulomba" userId="3dd7b35b-fcc3-4cb7-a85d-1b229d56d713" providerId="ADAL" clId="{6968E54D-4F1F-4BE8-BAB3-AAF6F364CBD8}" dt="2024-02-14T11:04:10.520" v="342"/>
          <ac:picMkLst>
            <pc:docMk/>
            <pc:sldMk cId="298364507" sldId="406"/>
            <ac:picMk id="5" creationId="{F2B2501C-600C-11B3-1ECD-912D988906A5}"/>
          </ac:picMkLst>
        </pc:picChg>
      </pc:sldChg>
      <pc:sldChg chg="modSp del mod">
        <pc:chgData name="Divine Tulomba" userId="3dd7b35b-fcc3-4cb7-a85d-1b229d56d713" providerId="ADAL" clId="{6968E54D-4F1F-4BE8-BAB3-AAF6F364CBD8}" dt="2024-02-14T11:22:19.783" v="706" actId="2696"/>
        <pc:sldMkLst>
          <pc:docMk/>
          <pc:sldMk cId="3088225330" sldId="407"/>
        </pc:sldMkLst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3088225330" sldId="407"/>
            <ac:spMk id="2" creationId="{60BD29B5-1B58-809F-FEA7-B82105E94664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3088225330" sldId="407"/>
            <ac:spMk id="3" creationId="{8B599B60-BF79-A832-6AD4-6C6FC6CE4317}"/>
          </ac:spMkLst>
        </pc:spChg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3088225330" sldId="407"/>
            <ac:spMk id="4" creationId="{07C3632C-2D2E-7026-33B8-EE42DA4BDB5C}"/>
          </ac:spMkLst>
        </pc:spChg>
      </pc:sldChg>
      <pc:sldChg chg="addSp delSp modSp mod">
        <pc:chgData name="Divine Tulomba" userId="3dd7b35b-fcc3-4cb7-a85d-1b229d56d713" providerId="ADAL" clId="{6968E54D-4F1F-4BE8-BAB3-AAF6F364CBD8}" dt="2024-02-15T13:48:59.929" v="1303" actId="478"/>
        <pc:sldMkLst>
          <pc:docMk/>
          <pc:sldMk cId="888484295" sldId="408"/>
        </pc:sldMkLst>
        <pc:spChg chg="mod">
          <ac:chgData name="Divine Tulomba" userId="3dd7b35b-fcc3-4cb7-a85d-1b229d56d713" providerId="ADAL" clId="{6968E54D-4F1F-4BE8-BAB3-AAF6F364CBD8}" dt="2024-02-14T11:04:10.520" v="342"/>
          <ac:spMkLst>
            <pc:docMk/>
            <pc:sldMk cId="888484295" sldId="408"/>
            <ac:spMk id="2" creationId="{805346ED-721D-85EE-2F1B-A31D0912DE29}"/>
          </ac:spMkLst>
        </pc:spChg>
        <pc:spChg chg="mod">
          <ac:chgData name="Divine Tulomba" userId="3dd7b35b-fcc3-4cb7-a85d-1b229d56d713" providerId="ADAL" clId="{6968E54D-4F1F-4BE8-BAB3-AAF6F364CBD8}" dt="2024-02-15T13:44:55.523" v="1227" actId="1076"/>
          <ac:spMkLst>
            <pc:docMk/>
            <pc:sldMk cId="888484295" sldId="408"/>
            <ac:spMk id="3" creationId="{DB097449-5B72-ADA0-3B2D-1CBC160D6B90}"/>
          </ac:spMkLst>
        </pc:spChg>
        <pc:spChg chg="del mod">
          <ac:chgData name="Divine Tulomba" userId="3dd7b35b-fcc3-4cb7-a85d-1b229d56d713" providerId="ADAL" clId="{6968E54D-4F1F-4BE8-BAB3-AAF6F364CBD8}" dt="2024-02-15T13:43:38.555" v="1214" actId="931"/>
          <ac:spMkLst>
            <pc:docMk/>
            <pc:sldMk cId="888484295" sldId="408"/>
            <ac:spMk id="6" creationId="{19E5DFD9-DFD7-9DBF-21AD-CF61ED035DDD}"/>
          </ac:spMkLst>
        </pc:spChg>
        <pc:grpChg chg="del">
          <ac:chgData name="Divine Tulomba" userId="3dd7b35b-fcc3-4cb7-a85d-1b229d56d713" providerId="ADAL" clId="{6968E54D-4F1F-4BE8-BAB3-AAF6F364CBD8}" dt="2024-02-15T13:48:59.929" v="1303" actId="478"/>
          <ac:grpSpMkLst>
            <pc:docMk/>
            <pc:sldMk cId="888484295" sldId="408"/>
            <ac:grpSpMk id="17" creationId="{A3350B88-08C1-FA52-6082-157245BCC778}"/>
          </ac:grpSpMkLst>
        </pc:grpChg>
        <pc:graphicFrameChg chg="mod modGraphic">
          <ac:chgData name="Divine Tulomba" userId="3dd7b35b-fcc3-4cb7-a85d-1b229d56d713" providerId="ADAL" clId="{6968E54D-4F1F-4BE8-BAB3-AAF6F364CBD8}" dt="2024-02-15T13:48:55.722" v="1302" actId="255"/>
          <ac:graphicFrameMkLst>
            <pc:docMk/>
            <pc:sldMk cId="888484295" sldId="408"/>
            <ac:graphicFrameMk id="7" creationId="{3875041F-F799-5106-7310-5367A875C91C}"/>
          </ac:graphicFrameMkLst>
        </pc:graphicFrameChg>
        <pc:picChg chg="add mod">
          <ac:chgData name="Divine Tulomba" userId="3dd7b35b-fcc3-4cb7-a85d-1b229d56d713" providerId="ADAL" clId="{6968E54D-4F1F-4BE8-BAB3-AAF6F364CBD8}" dt="2024-02-15T13:44:08.359" v="1220" actId="1076"/>
          <ac:picMkLst>
            <pc:docMk/>
            <pc:sldMk cId="888484295" sldId="408"/>
            <ac:picMk id="5" creationId="{2EC3AB2D-C03A-0C03-B169-C9B711800D71}"/>
          </ac:picMkLst>
        </pc:picChg>
        <pc:picChg chg="del mod">
          <ac:chgData name="Divine Tulomba" userId="3dd7b35b-fcc3-4cb7-a85d-1b229d56d713" providerId="ADAL" clId="{6968E54D-4F1F-4BE8-BAB3-AAF6F364CBD8}" dt="2024-02-15T13:45:12.508" v="1232" actId="478"/>
          <ac:picMkLst>
            <pc:docMk/>
            <pc:sldMk cId="888484295" sldId="408"/>
            <ac:picMk id="8" creationId="{455E9F97-D4E5-42B3-B7B4-1F671916AB00}"/>
          </ac:picMkLst>
        </pc:picChg>
        <pc:picChg chg="del mod">
          <ac:chgData name="Divine Tulomba" userId="3dd7b35b-fcc3-4cb7-a85d-1b229d56d713" providerId="ADAL" clId="{6968E54D-4F1F-4BE8-BAB3-AAF6F364CBD8}" dt="2024-02-15T13:45:14.606" v="1233" actId="478"/>
          <ac:picMkLst>
            <pc:docMk/>
            <pc:sldMk cId="888484295" sldId="408"/>
            <ac:picMk id="9" creationId="{A50F6A10-794A-E358-681F-1E3FD77EDD01}"/>
          </ac:picMkLst>
        </pc:picChg>
        <pc:picChg chg="del mod">
          <ac:chgData name="Divine Tulomba" userId="3dd7b35b-fcc3-4cb7-a85d-1b229d56d713" providerId="ADAL" clId="{6968E54D-4F1F-4BE8-BAB3-AAF6F364CBD8}" dt="2024-02-15T13:45:16.650" v="1234" actId="478"/>
          <ac:picMkLst>
            <pc:docMk/>
            <pc:sldMk cId="888484295" sldId="408"/>
            <ac:picMk id="10" creationId="{D5DAA8A4-73A0-97F3-9D39-7C7EA07A7A16}"/>
          </ac:picMkLst>
        </pc:picChg>
        <pc:picChg chg="del">
          <ac:chgData name="Divine Tulomba" userId="3dd7b35b-fcc3-4cb7-a85d-1b229d56d713" providerId="ADAL" clId="{6968E54D-4F1F-4BE8-BAB3-AAF6F364CBD8}" dt="2024-02-15T13:46:58.534" v="1261" actId="478"/>
          <ac:picMkLst>
            <pc:docMk/>
            <pc:sldMk cId="888484295" sldId="408"/>
            <ac:picMk id="11" creationId="{6B2017E5-48B5-AD15-E931-F2136DFFC0A5}"/>
          </ac:picMkLst>
        </pc:picChg>
        <pc:picChg chg="del mod">
          <ac:chgData name="Divine Tulomba" userId="3dd7b35b-fcc3-4cb7-a85d-1b229d56d713" providerId="ADAL" clId="{6968E54D-4F1F-4BE8-BAB3-AAF6F364CBD8}" dt="2024-02-15T13:46:59.807" v="1262" actId="478"/>
          <ac:picMkLst>
            <pc:docMk/>
            <pc:sldMk cId="888484295" sldId="408"/>
            <ac:picMk id="12" creationId="{278DD029-478D-67D8-01F4-C97C01B6C1DB}"/>
          </ac:picMkLst>
        </pc:picChg>
        <pc:picChg chg="del">
          <ac:chgData name="Divine Tulomba" userId="3dd7b35b-fcc3-4cb7-a85d-1b229d56d713" providerId="ADAL" clId="{6968E54D-4F1F-4BE8-BAB3-AAF6F364CBD8}" dt="2024-02-15T13:47:00.821" v="1263" actId="478"/>
          <ac:picMkLst>
            <pc:docMk/>
            <pc:sldMk cId="888484295" sldId="408"/>
            <ac:picMk id="13" creationId="{A2C280C2-A9C7-0748-8262-6E7A1B0A4D39}"/>
          </ac:picMkLst>
        </pc:picChg>
        <pc:picChg chg="del">
          <ac:chgData name="Divine Tulomba" userId="3dd7b35b-fcc3-4cb7-a85d-1b229d56d713" providerId="ADAL" clId="{6968E54D-4F1F-4BE8-BAB3-AAF6F364CBD8}" dt="2024-02-15T13:47:35.288" v="1277" actId="478"/>
          <ac:picMkLst>
            <pc:docMk/>
            <pc:sldMk cId="888484295" sldId="408"/>
            <ac:picMk id="14" creationId="{8BC7FCB3-5A90-96A3-4E5B-93C8655F769E}"/>
          </ac:picMkLst>
        </pc:picChg>
        <pc:picChg chg="del">
          <ac:chgData name="Divine Tulomba" userId="3dd7b35b-fcc3-4cb7-a85d-1b229d56d713" providerId="ADAL" clId="{6968E54D-4F1F-4BE8-BAB3-AAF6F364CBD8}" dt="2024-02-15T13:47:36.158" v="1278" actId="478"/>
          <ac:picMkLst>
            <pc:docMk/>
            <pc:sldMk cId="888484295" sldId="408"/>
            <ac:picMk id="15" creationId="{EDCCDAE1-128E-796E-60B2-98B9497C7DC0}"/>
          </ac:picMkLst>
        </pc:picChg>
        <pc:picChg chg="del">
          <ac:chgData name="Divine Tulomba" userId="3dd7b35b-fcc3-4cb7-a85d-1b229d56d713" providerId="ADAL" clId="{6968E54D-4F1F-4BE8-BAB3-AAF6F364CBD8}" dt="2024-02-15T13:47:37.093" v="1279" actId="478"/>
          <ac:picMkLst>
            <pc:docMk/>
            <pc:sldMk cId="888484295" sldId="408"/>
            <ac:picMk id="16" creationId="{2D26225B-0C30-6061-29C2-00EDDEEFB532}"/>
          </ac:picMkLst>
        </pc:picChg>
        <pc:picChg chg="add mod">
          <ac:chgData name="Divine Tulomba" userId="3dd7b35b-fcc3-4cb7-a85d-1b229d56d713" providerId="ADAL" clId="{6968E54D-4F1F-4BE8-BAB3-AAF6F364CBD8}" dt="2024-02-15T13:45:27.880" v="1237" actId="1076"/>
          <ac:picMkLst>
            <pc:docMk/>
            <pc:sldMk cId="888484295" sldId="408"/>
            <ac:picMk id="21" creationId="{76D04CF6-5EE4-D868-09F8-BDC0D806FE4A}"/>
          </ac:picMkLst>
        </pc:picChg>
        <pc:picChg chg="add mod">
          <ac:chgData name="Divine Tulomba" userId="3dd7b35b-fcc3-4cb7-a85d-1b229d56d713" providerId="ADAL" clId="{6968E54D-4F1F-4BE8-BAB3-AAF6F364CBD8}" dt="2024-02-15T13:45:42.649" v="1241" actId="1076"/>
          <ac:picMkLst>
            <pc:docMk/>
            <pc:sldMk cId="888484295" sldId="408"/>
            <ac:picMk id="22" creationId="{B6DCFF7E-406B-6C2D-67E3-80F19C7C30F0}"/>
          </ac:picMkLst>
        </pc:picChg>
        <pc:picChg chg="add mod">
          <ac:chgData name="Divine Tulomba" userId="3dd7b35b-fcc3-4cb7-a85d-1b229d56d713" providerId="ADAL" clId="{6968E54D-4F1F-4BE8-BAB3-AAF6F364CBD8}" dt="2024-02-15T13:45:35" v="1240" actId="1076"/>
          <ac:picMkLst>
            <pc:docMk/>
            <pc:sldMk cId="888484295" sldId="408"/>
            <ac:picMk id="23" creationId="{FAE93587-5ED0-505E-57E4-A8E534BBF8BB}"/>
          </ac:picMkLst>
        </pc:picChg>
        <pc:picChg chg="add mod">
          <ac:chgData name="Divine Tulomba" userId="3dd7b35b-fcc3-4cb7-a85d-1b229d56d713" providerId="ADAL" clId="{6968E54D-4F1F-4BE8-BAB3-AAF6F364CBD8}" dt="2024-02-15T13:47:07.936" v="1266" actId="1076"/>
          <ac:picMkLst>
            <pc:docMk/>
            <pc:sldMk cId="888484295" sldId="408"/>
            <ac:picMk id="25" creationId="{5D606A31-E5FB-C07E-9C05-BAF21D6FC5B6}"/>
          </ac:picMkLst>
        </pc:picChg>
        <pc:picChg chg="add mod">
          <ac:chgData name="Divine Tulomba" userId="3dd7b35b-fcc3-4cb7-a85d-1b229d56d713" providerId="ADAL" clId="{6968E54D-4F1F-4BE8-BAB3-AAF6F364CBD8}" dt="2024-02-15T13:47:19.200" v="1270" actId="1076"/>
          <ac:picMkLst>
            <pc:docMk/>
            <pc:sldMk cId="888484295" sldId="408"/>
            <ac:picMk id="26" creationId="{70E0076F-28FC-FADB-BB25-FD8B12B09566}"/>
          </ac:picMkLst>
        </pc:picChg>
        <pc:picChg chg="add mod">
          <ac:chgData name="Divine Tulomba" userId="3dd7b35b-fcc3-4cb7-a85d-1b229d56d713" providerId="ADAL" clId="{6968E54D-4F1F-4BE8-BAB3-AAF6F364CBD8}" dt="2024-02-15T13:47:20.824" v="1271" actId="1076"/>
          <ac:picMkLst>
            <pc:docMk/>
            <pc:sldMk cId="888484295" sldId="408"/>
            <ac:picMk id="27" creationId="{433511A7-14C9-3FF1-7C2C-58B8B3CF9A6B}"/>
          </ac:picMkLst>
        </pc:picChg>
        <pc:picChg chg="add mod">
          <ac:chgData name="Divine Tulomba" userId="3dd7b35b-fcc3-4cb7-a85d-1b229d56d713" providerId="ADAL" clId="{6968E54D-4F1F-4BE8-BAB3-AAF6F364CBD8}" dt="2024-02-15T13:48:01.552" v="1286" actId="14100"/>
          <ac:picMkLst>
            <pc:docMk/>
            <pc:sldMk cId="888484295" sldId="408"/>
            <ac:picMk id="29" creationId="{34B7B903-F0C4-7853-A5DC-F71A740564F3}"/>
          </ac:picMkLst>
        </pc:picChg>
        <pc:picChg chg="add mod">
          <ac:chgData name="Divine Tulomba" userId="3dd7b35b-fcc3-4cb7-a85d-1b229d56d713" providerId="ADAL" clId="{6968E54D-4F1F-4BE8-BAB3-AAF6F364CBD8}" dt="2024-02-15T13:48:07.600" v="1288" actId="1076"/>
          <ac:picMkLst>
            <pc:docMk/>
            <pc:sldMk cId="888484295" sldId="408"/>
            <ac:picMk id="30" creationId="{3CCD799B-FBAF-9204-DB99-6282C2E48EAA}"/>
          </ac:picMkLst>
        </pc:picChg>
        <pc:picChg chg="add mod">
          <ac:chgData name="Divine Tulomba" userId="3dd7b35b-fcc3-4cb7-a85d-1b229d56d713" providerId="ADAL" clId="{6968E54D-4F1F-4BE8-BAB3-AAF6F364CBD8}" dt="2024-02-15T13:48:15.200" v="1290" actId="1076"/>
          <ac:picMkLst>
            <pc:docMk/>
            <pc:sldMk cId="888484295" sldId="408"/>
            <ac:picMk id="31" creationId="{4599D3A2-B904-9ABE-54F1-57C2DD9664E7}"/>
          </ac:picMkLst>
        </pc:picChg>
      </pc:sldChg>
      <pc:sldChg chg="delSp delDesignElem">
        <pc:chgData name="Divine Tulomba" userId="3dd7b35b-fcc3-4cb7-a85d-1b229d56d713" providerId="ADAL" clId="{6968E54D-4F1F-4BE8-BAB3-AAF6F364CBD8}" dt="2024-02-14T09:53:02.564" v="141"/>
        <pc:sldMkLst>
          <pc:docMk/>
          <pc:sldMk cId="2249372667" sldId="409"/>
        </pc:sldMkLst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2249372667" sldId="409"/>
            <ac:spMk id="372" creationId="{6CCA5F87-1D1E-45CB-8D83-FC7EEFAD9935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2249372667" sldId="409"/>
            <ac:spMk id="373" creationId="{7CCFC2C6-6238-4A2F-93DE-2ADF74AF635E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2249372667" sldId="409"/>
            <ac:spMk id="374" creationId="{AF2F604E-43BE-4DC3-B983-E071523364F8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2249372667" sldId="409"/>
            <ac:spMk id="375" creationId="{08C9B587-E65E-4B52-B37C-ABEBB6E87928}"/>
          </ac:spMkLst>
        </pc:spChg>
      </pc:sldChg>
      <pc:sldChg chg="addSp delSp modSp mod setBg">
        <pc:chgData name="Divine Tulomba" userId="3dd7b35b-fcc3-4cb7-a85d-1b229d56d713" providerId="ADAL" clId="{6968E54D-4F1F-4BE8-BAB3-AAF6F364CBD8}" dt="2024-02-14T11:23:38.549" v="709"/>
        <pc:sldMkLst>
          <pc:docMk/>
          <pc:sldMk cId="3390304222" sldId="410"/>
        </pc:sldMkLst>
        <pc:spChg chg="mod">
          <ac:chgData name="Divine Tulomba" userId="3dd7b35b-fcc3-4cb7-a85d-1b229d56d713" providerId="ADAL" clId="{6968E54D-4F1F-4BE8-BAB3-AAF6F364CBD8}" dt="2024-02-14T11:23:24.559" v="708" actId="26606"/>
          <ac:spMkLst>
            <pc:docMk/>
            <pc:sldMk cId="3390304222" sldId="410"/>
            <ac:spMk id="2" creationId="{7AB1D9D6-2977-ABCD-FDF8-51AFA5064E54}"/>
          </ac:spMkLst>
        </pc:spChg>
        <pc:spChg chg="del mod">
          <ac:chgData name="Divine Tulomba" userId="3dd7b35b-fcc3-4cb7-a85d-1b229d56d713" providerId="ADAL" clId="{6968E54D-4F1F-4BE8-BAB3-AAF6F364CBD8}" dt="2024-02-14T11:23:24.559" v="708" actId="26606"/>
          <ac:spMkLst>
            <pc:docMk/>
            <pc:sldMk cId="3390304222" sldId="410"/>
            <ac:spMk id="3" creationId="{F28E6D85-088D-8F52-DCD6-009471F0389F}"/>
          </ac:spMkLst>
        </pc:spChg>
        <pc:spChg chg="add">
          <ac:chgData name="Divine Tulomba" userId="3dd7b35b-fcc3-4cb7-a85d-1b229d56d713" providerId="ADAL" clId="{6968E54D-4F1F-4BE8-BAB3-AAF6F364CBD8}" dt="2024-02-14T11:23:24.559" v="708" actId="26606"/>
          <ac:spMkLst>
            <pc:docMk/>
            <pc:sldMk cId="3390304222" sldId="410"/>
            <ac:spMk id="9" creationId="{2659FDB4-FCBE-4A89-B46D-43D4FA54464D}"/>
          </ac:spMkLst>
        </pc:spChg>
        <pc:graphicFrameChg chg="add mod">
          <ac:chgData name="Divine Tulomba" userId="3dd7b35b-fcc3-4cb7-a85d-1b229d56d713" providerId="ADAL" clId="{6968E54D-4F1F-4BE8-BAB3-AAF6F364CBD8}" dt="2024-02-14T11:23:38.549" v="709"/>
          <ac:graphicFrameMkLst>
            <pc:docMk/>
            <pc:sldMk cId="3390304222" sldId="410"/>
            <ac:graphicFrameMk id="5" creationId="{B52F41B4-F50D-1CBE-6F59-DC62F5B0A038}"/>
          </ac:graphicFrameMkLst>
        </pc:graphicFrameChg>
        <pc:cxnChg chg="add">
          <ac:chgData name="Divine Tulomba" userId="3dd7b35b-fcc3-4cb7-a85d-1b229d56d713" providerId="ADAL" clId="{6968E54D-4F1F-4BE8-BAB3-AAF6F364CBD8}" dt="2024-02-14T11:23:24.559" v="708" actId="26606"/>
          <ac:cxnSpMkLst>
            <pc:docMk/>
            <pc:sldMk cId="3390304222" sldId="410"/>
            <ac:cxnSpMk id="11" creationId="{C8F51B3F-8331-4E4A-AE96-D47B1006EEAD}"/>
          </ac:cxnSpMkLst>
        </pc:cxnChg>
      </pc:sldChg>
      <pc:sldChg chg="addSp delSp modSp mod setClrOvrMap delDesignElem">
        <pc:chgData name="Divine Tulomba" userId="3dd7b35b-fcc3-4cb7-a85d-1b229d56d713" providerId="ADAL" clId="{6968E54D-4F1F-4BE8-BAB3-AAF6F364CBD8}" dt="2024-02-14T12:34:04.101" v="1125" actId="26606"/>
        <pc:sldMkLst>
          <pc:docMk/>
          <pc:sldMk cId="3515148180" sldId="411"/>
        </pc:sldMkLst>
        <pc:spChg chg="mod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3" creationId="{9C37279A-330D-886F-340D-494A5005E5FC}"/>
          </ac:spMkLst>
        </pc:spChg>
        <pc:spChg chg="add del">
          <ac:chgData name="Divine Tulomba" userId="3dd7b35b-fcc3-4cb7-a85d-1b229d56d713" providerId="ADAL" clId="{6968E54D-4F1F-4BE8-BAB3-AAF6F364CBD8}" dt="2024-02-14T12:33:14.815" v="1120" actId="26606"/>
          <ac:spMkLst>
            <pc:docMk/>
            <pc:sldMk cId="3515148180" sldId="411"/>
            <ac:spMk id="13" creationId="{6CCA5F87-1D1E-45CB-8D83-FC7EEFAD9935}"/>
          </ac:spMkLst>
        </pc:spChg>
        <pc:spChg chg="add del">
          <ac:chgData name="Divine Tulomba" userId="3dd7b35b-fcc3-4cb7-a85d-1b229d56d713" providerId="ADAL" clId="{6968E54D-4F1F-4BE8-BAB3-AAF6F364CBD8}" dt="2024-02-14T12:33:14.815" v="1120" actId="26606"/>
          <ac:spMkLst>
            <pc:docMk/>
            <pc:sldMk cId="3515148180" sldId="411"/>
            <ac:spMk id="14" creationId="{7CCFC2C6-6238-4A2F-93DE-2ADF74AF635E}"/>
          </ac:spMkLst>
        </pc:spChg>
        <pc:spChg chg="add del">
          <ac:chgData name="Divine Tulomba" userId="3dd7b35b-fcc3-4cb7-a85d-1b229d56d713" providerId="ADAL" clId="{6968E54D-4F1F-4BE8-BAB3-AAF6F364CBD8}" dt="2024-02-14T12:33:14.815" v="1120" actId="26606"/>
          <ac:spMkLst>
            <pc:docMk/>
            <pc:sldMk cId="3515148180" sldId="411"/>
            <ac:spMk id="15" creationId="{AF2F604E-43BE-4DC3-B983-E071523364F8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515148180" sldId="411"/>
            <ac:spMk id="16" creationId="{E91DC736-0EF8-4F87-9146-EBF1D2EE4D3D}"/>
          </ac:spMkLst>
        </pc:spChg>
        <pc:spChg chg="add del">
          <ac:chgData name="Divine Tulomba" userId="3dd7b35b-fcc3-4cb7-a85d-1b229d56d713" providerId="ADAL" clId="{6968E54D-4F1F-4BE8-BAB3-AAF6F364CBD8}" dt="2024-02-14T12:33:14.815" v="1120" actId="26606"/>
          <ac:spMkLst>
            <pc:docMk/>
            <pc:sldMk cId="3515148180" sldId="411"/>
            <ac:spMk id="17" creationId="{08C9B587-E65E-4B52-B37C-ABEBB6E87928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515148180" sldId="411"/>
            <ac:spMk id="18" creationId="{097CD68E-23E3-4007-8847-CD0944C4F7BE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19" creationId="{5A59F003-E00A-43F9-91DC-CC54E3B87466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515148180" sldId="411"/>
            <ac:spMk id="20" creationId="{AF2F604E-43BE-4DC3-B983-E071523364F8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3515148180" sldId="411"/>
            <ac:spMk id="22" creationId="{08C9B587-E65E-4B52-B37C-ABEBB6E87928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24" creationId="{D74A4382-E3AD-430A-9A1F-DFA3E0E77A7D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26" creationId="{79F40191-0F44-4FD1-82CC-ACB507C14BE6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31" creationId="{6CCA5F87-1D1E-45CB-8D83-FC7EEFAD9935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33" creationId="{7CCFC2C6-6238-4A2F-93DE-2ADF74AF635E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35" creationId="{AF2F604E-43BE-4DC3-B983-E071523364F8}"/>
          </ac:spMkLst>
        </pc:spChg>
        <pc:spChg chg="add del">
          <ac:chgData name="Divine Tulomba" userId="3dd7b35b-fcc3-4cb7-a85d-1b229d56d713" providerId="ADAL" clId="{6968E54D-4F1F-4BE8-BAB3-AAF6F364CBD8}" dt="2024-02-14T12:34:04.101" v="1125" actId="26606"/>
          <ac:spMkLst>
            <pc:docMk/>
            <pc:sldMk cId="3515148180" sldId="411"/>
            <ac:spMk id="37" creationId="{08C9B587-E65E-4B52-B37C-ABEBB6E87928}"/>
          </ac:spMkLst>
        </pc:spChg>
        <pc:picChg chg="mod">
          <ac:chgData name="Divine Tulomba" userId="3dd7b35b-fcc3-4cb7-a85d-1b229d56d713" providerId="ADAL" clId="{6968E54D-4F1F-4BE8-BAB3-AAF6F364CBD8}" dt="2024-02-14T12:34:04.101" v="1125" actId="26606"/>
          <ac:picMkLst>
            <pc:docMk/>
            <pc:sldMk cId="3515148180" sldId="411"/>
            <ac:picMk id="11" creationId="{8DB431A1-9806-9CFE-0E5F-1A5611C2A666}"/>
          </ac:picMkLst>
        </pc:picChg>
      </pc:sldChg>
      <pc:sldChg chg="addSp delSp modSp mod setClrOvrMap delDesignElem">
        <pc:chgData name="Divine Tulomba" userId="3dd7b35b-fcc3-4cb7-a85d-1b229d56d713" providerId="ADAL" clId="{6968E54D-4F1F-4BE8-BAB3-AAF6F364CBD8}" dt="2024-02-14T12:33:23.226" v="1121" actId="26606"/>
        <pc:sldMkLst>
          <pc:docMk/>
          <pc:sldMk cId="1050536000" sldId="412"/>
        </pc:sldMkLst>
        <pc:spChg chg="mod">
          <ac:chgData name="Divine Tulomba" userId="3dd7b35b-fcc3-4cb7-a85d-1b229d56d713" providerId="ADAL" clId="{6968E54D-4F1F-4BE8-BAB3-AAF6F364CBD8}" dt="2024-02-14T12:33:23.226" v="1121" actId="26606"/>
          <ac:spMkLst>
            <pc:docMk/>
            <pc:sldMk cId="1050536000" sldId="412"/>
            <ac:spMk id="3" creationId="{9C37279A-330D-886F-340D-494A5005E5FC}"/>
          </ac:spMkLst>
        </pc:spChg>
        <pc:spChg chg="add">
          <ac:chgData name="Divine Tulomba" userId="3dd7b35b-fcc3-4cb7-a85d-1b229d56d713" providerId="ADAL" clId="{6968E54D-4F1F-4BE8-BAB3-AAF6F364CBD8}" dt="2024-02-14T12:33:23.226" v="1121" actId="26606"/>
          <ac:spMkLst>
            <pc:docMk/>
            <pc:sldMk cId="1050536000" sldId="412"/>
            <ac:spMk id="13" creationId="{E91DC736-0EF8-4F87-9146-EBF1D2EE4D3D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1050536000" sldId="412"/>
            <ac:spMk id="16" creationId="{06DA9DF9-31F7-4056-B42E-878CC92417B8}"/>
          </ac:spMkLst>
        </pc:spChg>
        <pc:spChg chg="add">
          <ac:chgData name="Divine Tulomba" userId="3dd7b35b-fcc3-4cb7-a85d-1b229d56d713" providerId="ADAL" clId="{6968E54D-4F1F-4BE8-BAB3-AAF6F364CBD8}" dt="2024-02-14T12:33:23.226" v="1121" actId="26606"/>
          <ac:spMkLst>
            <pc:docMk/>
            <pc:sldMk cId="1050536000" sldId="412"/>
            <ac:spMk id="18" creationId="{097CD68E-23E3-4007-8847-CD0944C4F7BE}"/>
          </ac:spMkLst>
        </pc:spChg>
        <pc:spChg chg="add">
          <ac:chgData name="Divine Tulomba" userId="3dd7b35b-fcc3-4cb7-a85d-1b229d56d713" providerId="ADAL" clId="{6968E54D-4F1F-4BE8-BAB3-AAF6F364CBD8}" dt="2024-02-14T12:33:23.226" v="1121" actId="26606"/>
          <ac:spMkLst>
            <pc:docMk/>
            <pc:sldMk cId="1050536000" sldId="412"/>
            <ac:spMk id="20" creationId="{AF2F604E-43BE-4DC3-B983-E071523364F8}"/>
          </ac:spMkLst>
        </pc:spChg>
        <pc:spChg chg="add">
          <ac:chgData name="Divine Tulomba" userId="3dd7b35b-fcc3-4cb7-a85d-1b229d56d713" providerId="ADAL" clId="{6968E54D-4F1F-4BE8-BAB3-AAF6F364CBD8}" dt="2024-02-14T12:33:23.226" v="1121" actId="26606"/>
          <ac:spMkLst>
            <pc:docMk/>
            <pc:sldMk cId="1050536000" sldId="412"/>
            <ac:spMk id="22" creationId="{08C9B587-E65E-4B52-B37C-ABEBB6E87928}"/>
          </ac:spMkLst>
        </pc:spChg>
        <pc:picChg chg="mod">
          <ac:chgData name="Divine Tulomba" userId="3dd7b35b-fcc3-4cb7-a85d-1b229d56d713" providerId="ADAL" clId="{6968E54D-4F1F-4BE8-BAB3-AAF6F364CBD8}" dt="2024-02-14T12:33:23.226" v="1121" actId="26606"/>
          <ac:picMkLst>
            <pc:docMk/>
            <pc:sldMk cId="1050536000" sldId="412"/>
            <ac:picMk id="11" creationId="{8DB431A1-9806-9CFE-0E5F-1A5611C2A666}"/>
          </ac:picMkLst>
        </pc:picChg>
      </pc:sldChg>
      <pc:sldChg chg="addSp modSp mod">
        <pc:chgData name="Divine Tulomba" userId="3dd7b35b-fcc3-4cb7-a85d-1b229d56d713" providerId="ADAL" clId="{6968E54D-4F1F-4BE8-BAB3-AAF6F364CBD8}" dt="2024-02-18T01:18:18.029" v="1309" actId="1076"/>
        <pc:sldMkLst>
          <pc:docMk/>
          <pc:sldMk cId="2655849991" sldId="413"/>
        </pc:sldMkLst>
        <pc:spChg chg="mod">
          <ac:chgData name="Divine Tulomba" userId="3dd7b35b-fcc3-4cb7-a85d-1b229d56d713" providerId="ADAL" clId="{6968E54D-4F1F-4BE8-BAB3-AAF6F364CBD8}" dt="2024-02-18T01:18:18.029" v="1309" actId="1076"/>
          <ac:spMkLst>
            <pc:docMk/>
            <pc:sldMk cId="2655849991" sldId="413"/>
            <ac:spMk id="2" creationId="{3FC4EAA8-4161-E653-9523-24AC8EE41787}"/>
          </ac:spMkLst>
        </pc:spChg>
        <pc:spChg chg="mod">
          <ac:chgData name="Divine Tulomba" userId="3dd7b35b-fcc3-4cb7-a85d-1b229d56d713" providerId="ADAL" clId="{6968E54D-4F1F-4BE8-BAB3-AAF6F364CBD8}" dt="2024-02-18T01:18:10.228" v="1307" actId="1076"/>
          <ac:spMkLst>
            <pc:docMk/>
            <pc:sldMk cId="2655849991" sldId="413"/>
            <ac:spMk id="3" creationId="{6E020218-9559-8E72-733B-E590172C7391}"/>
          </ac:spMkLst>
        </pc:spChg>
        <pc:spChg chg="add mod">
          <ac:chgData name="Divine Tulomba" userId="3dd7b35b-fcc3-4cb7-a85d-1b229d56d713" providerId="ADAL" clId="{6968E54D-4F1F-4BE8-BAB3-AAF6F364CBD8}" dt="2024-02-14T09:44:23.489" v="67" actId="14100"/>
          <ac:spMkLst>
            <pc:docMk/>
            <pc:sldMk cId="2655849991" sldId="413"/>
            <ac:spMk id="5" creationId="{0A1488BA-0797-76F5-17CB-CF24FC548FDD}"/>
          </ac:spMkLst>
        </pc:spChg>
        <pc:picChg chg="add mod">
          <ac:chgData name="Divine Tulomba" userId="3dd7b35b-fcc3-4cb7-a85d-1b229d56d713" providerId="ADAL" clId="{6968E54D-4F1F-4BE8-BAB3-AAF6F364CBD8}" dt="2024-02-18T01:18:13.400" v="1308" actId="1076"/>
          <ac:picMkLst>
            <pc:docMk/>
            <pc:sldMk cId="2655849991" sldId="413"/>
            <ac:picMk id="4" creationId="{4B2C383C-3216-4BD0-8A23-D5F3D807B0DE}"/>
          </ac:picMkLst>
        </pc:picChg>
      </pc:sldChg>
      <pc:sldChg chg="addSp delSp modSp add mod ord delDesignElem">
        <pc:chgData name="Divine Tulomba" userId="3dd7b35b-fcc3-4cb7-a85d-1b229d56d713" providerId="ADAL" clId="{6968E54D-4F1F-4BE8-BAB3-AAF6F364CBD8}" dt="2024-02-14T09:53:02.564" v="141"/>
        <pc:sldMkLst>
          <pc:docMk/>
          <pc:sldMk cId="1658090698" sldId="414"/>
        </pc:sldMkLst>
        <pc:spChg chg="mod">
          <ac:chgData name="Divine Tulomba" userId="3dd7b35b-fcc3-4cb7-a85d-1b229d56d713" providerId="ADAL" clId="{6968E54D-4F1F-4BE8-BAB3-AAF6F364CBD8}" dt="2024-02-14T09:51:37.974" v="128" actId="1076"/>
          <ac:spMkLst>
            <pc:docMk/>
            <pc:sldMk cId="1658090698" sldId="414"/>
            <ac:spMk id="3" creationId="{9C37279A-330D-886F-340D-494A5005E5FC}"/>
          </ac:spMkLst>
        </pc:spChg>
        <pc:spChg chg="add del">
          <ac:chgData name="Divine Tulomba" userId="3dd7b35b-fcc3-4cb7-a85d-1b229d56d713" providerId="ADAL" clId="{6968E54D-4F1F-4BE8-BAB3-AAF6F364CBD8}" dt="2024-02-14T09:52:01.644" v="130" actId="22"/>
          <ac:spMkLst>
            <pc:docMk/>
            <pc:sldMk cId="1658090698" sldId="414"/>
            <ac:spMk id="4" creationId="{A9CE6CFF-7891-ED15-D9A0-89AD151331EB}"/>
          </ac:spMkLst>
        </pc:spChg>
        <pc:spChg chg="del">
          <ac:chgData name="Divine Tulomba" userId="3dd7b35b-fcc3-4cb7-a85d-1b229d56d713" providerId="ADAL" clId="{6968E54D-4F1F-4BE8-BAB3-AAF6F364CBD8}" dt="2024-02-14T09:53:02.564" v="141"/>
          <ac:spMkLst>
            <pc:docMk/>
            <pc:sldMk cId="1658090698" sldId="414"/>
            <ac:spMk id="16" creationId="{06DA9DF9-31F7-4056-B42E-878CC92417B8}"/>
          </ac:spMkLst>
        </pc:spChg>
      </pc:sldChg>
      <pc:sldChg chg="addSp delSp modSp add del mod">
        <pc:chgData name="Divine Tulomba" userId="3dd7b35b-fcc3-4cb7-a85d-1b229d56d713" providerId="ADAL" clId="{6968E54D-4F1F-4BE8-BAB3-AAF6F364CBD8}" dt="2024-02-20T21:38:30.483" v="1363" actId="1076"/>
        <pc:sldMkLst>
          <pc:docMk/>
          <pc:sldMk cId="3418926051" sldId="415"/>
        </pc:sldMkLst>
        <pc:spChg chg="mod">
          <ac:chgData name="Divine Tulomba" userId="3dd7b35b-fcc3-4cb7-a85d-1b229d56d713" providerId="ADAL" clId="{6968E54D-4F1F-4BE8-BAB3-AAF6F364CBD8}" dt="2024-02-14T10:44:58.521" v="204"/>
          <ac:spMkLst>
            <pc:docMk/>
            <pc:sldMk cId="3418926051" sldId="415"/>
            <ac:spMk id="6" creationId="{00000000-0000-0000-0000-000000000000}"/>
          </ac:spMkLst>
        </pc:spChg>
        <pc:picChg chg="add mod">
          <ac:chgData name="Divine Tulomba" userId="3dd7b35b-fcc3-4cb7-a85d-1b229d56d713" providerId="ADAL" clId="{6968E54D-4F1F-4BE8-BAB3-AAF6F364CBD8}" dt="2024-02-20T21:38:30.483" v="1363" actId="1076"/>
          <ac:picMkLst>
            <pc:docMk/>
            <pc:sldMk cId="3418926051" sldId="415"/>
            <ac:picMk id="4" creationId="{198D2CE9-18FB-5AD5-C849-370142DA26CA}"/>
          </ac:picMkLst>
        </pc:picChg>
        <pc:picChg chg="del">
          <ac:chgData name="Divine Tulomba" userId="3dd7b35b-fcc3-4cb7-a85d-1b229d56d713" providerId="ADAL" clId="{6968E54D-4F1F-4BE8-BAB3-AAF6F364CBD8}" dt="2024-02-20T21:38:14.363" v="1358" actId="478"/>
          <ac:picMkLst>
            <pc:docMk/>
            <pc:sldMk cId="3418926051" sldId="415"/>
            <ac:picMk id="9" creationId="{C8E4F88D-7A7E-460D-4A73-FC0C894A5941}"/>
          </ac:picMkLst>
        </pc:picChg>
      </pc:sldChg>
      <pc:sldChg chg="addSp delSp modSp new mod setBg">
        <pc:chgData name="Divine Tulomba" userId="3dd7b35b-fcc3-4cb7-a85d-1b229d56d713" providerId="ADAL" clId="{6968E54D-4F1F-4BE8-BAB3-AAF6F364CBD8}" dt="2024-02-14T11:11:50.400" v="428" actId="26606"/>
        <pc:sldMkLst>
          <pc:docMk/>
          <pc:sldMk cId="3418926051" sldId="415"/>
        </pc:sldMkLst>
        <pc:spChg chg="add del mod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2" creationId="{0687798A-4EFE-562C-8BD2-E029200E9A3E}"/>
          </ac:spMkLst>
        </pc:spChg>
        <pc:spChg chg="del">
          <ac:chgData name="Divine Tulomba" userId="3dd7b35b-fcc3-4cb7-a85d-1b229d56d713" providerId="ADAL" clId="{6968E54D-4F1F-4BE8-BAB3-AAF6F364CBD8}" dt="2024-02-14T11:08:46.480" v="411" actId="478"/>
          <ac:spMkLst>
            <pc:docMk/>
            <pc:sldMk cId="3418926051" sldId="415"/>
            <ac:spMk id="3" creationId="{062FBBC9-BF46-C2DD-DB51-7291671A577F}"/>
          </ac:spMkLst>
        </pc:spChg>
        <pc:spChg chg="del">
          <ac:chgData name="Divine Tulomba" userId="3dd7b35b-fcc3-4cb7-a85d-1b229d56d713" providerId="ADAL" clId="{6968E54D-4F1F-4BE8-BAB3-AAF6F364CBD8}" dt="2024-02-14T11:08:50.416" v="412" actId="478"/>
          <ac:spMkLst>
            <pc:docMk/>
            <pc:sldMk cId="3418926051" sldId="415"/>
            <ac:spMk id="4" creationId="{4AE78075-36D5-0324-4FB0-4A9D354E3D03}"/>
          </ac:spMkLst>
        </pc:spChg>
        <pc:spChg chg="del">
          <ac:chgData name="Divine Tulomba" userId="3dd7b35b-fcc3-4cb7-a85d-1b229d56d713" providerId="ADAL" clId="{6968E54D-4F1F-4BE8-BAB3-AAF6F364CBD8}" dt="2024-02-14T11:08:41.280" v="410" actId="478"/>
          <ac:spMkLst>
            <pc:docMk/>
            <pc:sldMk cId="3418926051" sldId="415"/>
            <ac:spMk id="5" creationId="{998C3DFB-9A1F-D7E4-40AA-AF0F01CF48CA}"/>
          </ac:spMkLst>
        </pc:spChg>
        <pc:spChg chg="mod ord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6" creationId="{FD3FBDAC-7AC4-8732-DA91-81D400642CF3}"/>
          </ac:spMkLst>
        </pc:spChg>
        <pc:spChg chg="add del mod">
          <ac:chgData name="Divine Tulomba" userId="3dd7b35b-fcc3-4cb7-a85d-1b229d56d713" providerId="ADAL" clId="{6968E54D-4F1F-4BE8-BAB3-AAF6F364CBD8}" dt="2024-02-14T11:08:36.370" v="409" actId="478"/>
          <ac:spMkLst>
            <pc:docMk/>
            <pc:sldMk cId="3418926051" sldId="415"/>
            <ac:spMk id="8" creationId="{B38AFAB2-80D6-B838-4EE9-27C7FC6A66D2}"/>
          </ac:spMkLst>
        </pc:spChg>
        <pc:spChg chg="add del">
          <ac:chgData name="Divine Tulomba" userId="3dd7b35b-fcc3-4cb7-a85d-1b229d56d713" providerId="ADAL" clId="{6968E54D-4F1F-4BE8-BAB3-AAF6F364CBD8}" dt="2024-02-14T11:11:04.979" v="423" actId="26606"/>
          <ac:spMkLst>
            <pc:docMk/>
            <pc:sldMk cId="3418926051" sldId="415"/>
            <ac:spMk id="14" creationId="{45D37F4E-DDB4-456B-97E0-9937730A039F}"/>
          </ac:spMkLst>
        </pc:spChg>
        <pc:spChg chg="add del">
          <ac:chgData name="Divine Tulomba" userId="3dd7b35b-fcc3-4cb7-a85d-1b229d56d713" providerId="ADAL" clId="{6968E54D-4F1F-4BE8-BAB3-AAF6F364CBD8}" dt="2024-02-14T11:11:04.979" v="423" actId="26606"/>
          <ac:spMkLst>
            <pc:docMk/>
            <pc:sldMk cId="3418926051" sldId="415"/>
            <ac:spMk id="16" creationId="{B2DD41CD-8F47-4F56-AD12-4E2FF7696987}"/>
          </ac:spMkLst>
        </pc:spChg>
        <pc:spChg chg="add del">
          <ac:chgData name="Divine Tulomba" userId="3dd7b35b-fcc3-4cb7-a85d-1b229d56d713" providerId="ADAL" clId="{6968E54D-4F1F-4BE8-BAB3-AAF6F364CBD8}" dt="2024-02-14T11:11:13.236" v="425" actId="26606"/>
          <ac:spMkLst>
            <pc:docMk/>
            <pc:sldMk cId="3418926051" sldId="415"/>
            <ac:spMk id="19" creationId="{201CC55D-ED54-4C5C-95E6-10947BD1103B}"/>
          </ac:spMkLst>
        </pc:spChg>
        <pc:spChg chg="add del">
          <ac:chgData name="Divine Tulomba" userId="3dd7b35b-fcc3-4cb7-a85d-1b229d56d713" providerId="ADAL" clId="{6968E54D-4F1F-4BE8-BAB3-AAF6F364CBD8}" dt="2024-02-14T11:11:13.236" v="425" actId="26606"/>
          <ac:spMkLst>
            <pc:docMk/>
            <pc:sldMk cId="3418926051" sldId="415"/>
            <ac:spMk id="20" creationId="{3873B707-463F-40B0-8227-E8CC6C67EB25}"/>
          </ac:spMkLst>
        </pc:spChg>
        <pc:spChg chg="add del">
          <ac:chgData name="Divine Tulomba" userId="3dd7b35b-fcc3-4cb7-a85d-1b229d56d713" providerId="ADAL" clId="{6968E54D-4F1F-4BE8-BAB3-AAF6F364CBD8}" dt="2024-02-14T11:11:13.236" v="425" actId="26606"/>
          <ac:spMkLst>
            <pc:docMk/>
            <pc:sldMk cId="3418926051" sldId="415"/>
            <ac:spMk id="22" creationId="{C13237C8-E62C-4F0D-A318-BD6FB6C2D138}"/>
          </ac:spMkLst>
        </pc:spChg>
        <pc:spChg chg="add del">
          <ac:chgData name="Divine Tulomba" userId="3dd7b35b-fcc3-4cb7-a85d-1b229d56d713" providerId="ADAL" clId="{6968E54D-4F1F-4BE8-BAB3-AAF6F364CBD8}" dt="2024-02-14T11:11:13.236" v="425" actId="26606"/>
          <ac:spMkLst>
            <pc:docMk/>
            <pc:sldMk cId="3418926051" sldId="415"/>
            <ac:spMk id="24" creationId="{19C9EAEA-39D0-4B0E-A0EB-51E7B26740B1}"/>
          </ac:spMkLst>
        </pc:spChg>
        <pc:spChg chg="add del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26" creationId="{04812C46-200A-4DEB-A05E-3ED6C68C2387}"/>
          </ac:spMkLst>
        </pc:spChg>
        <pc:spChg chg="add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31" creationId="{201CC55D-ED54-4C5C-95E6-10947BD1103B}"/>
          </ac:spMkLst>
        </pc:spChg>
        <pc:spChg chg="add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37" creationId="{3873B707-463F-40B0-8227-E8CC6C67EB25}"/>
          </ac:spMkLst>
        </pc:spChg>
        <pc:spChg chg="add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39" creationId="{C13237C8-E62C-4F0D-A318-BD6FB6C2D138}"/>
          </ac:spMkLst>
        </pc:spChg>
        <pc:spChg chg="add">
          <ac:chgData name="Divine Tulomba" userId="3dd7b35b-fcc3-4cb7-a85d-1b229d56d713" providerId="ADAL" clId="{6968E54D-4F1F-4BE8-BAB3-AAF6F364CBD8}" dt="2024-02-14T11:11:50.400" v="428" actId="26606"/>
          <ac:spMkLst>
            <pc:docMk/>
            <pc:sldMk cId="3418926051" sldId="415"/>
            <ac:spMk id="41" creationId="{19C9EAEA-39D0-4B0E-A0EB-51E7B26740B1}"/>
          </ac:spMkLst>
        </pc:spChg>
        <pc:grpChg chg="add del">
          <ac:chgData name="Divine Tulomba" userId="3dd7b35b-fcc3-4cb7-a85d-1b229d56d713" providerId="ADAL" clId="{6968E54D-4F1F-4BE8-BAB3-AAF6F364CBD8}" dt="2024-02-14T11:11:13.236" v="425" actId="26606"/>
          <ac:grpSpMkLst>
            <pc:docMk/>
            <pc:sldMk cId="3418926051" sldId="415"/>
            <ac:grpSpMk id="21" creationId="{1DE889C7-FAD6-4397-98E2-05D503484459}"/>
          </ac:grpSpMkLst>
        </pc:grpChg>
        <pc:grpChg chg="add">
          <ac:chgData name="Divine Tulomba" userId="3dd7b35b-fcc3-4cb7-a85d-1b229d56d713" providerId="ADAL" clId="{6968E54D-4F1F-4BE8-BAB3-AAF6F364CBD8}" dt="2024-02-14T11:11:50.400" v="428" actId="26606"/>
          <ac:grpSpMkLst>
            <pc:docMk/>
            <pc:sldMk cId="3418926051" sldId="415"/>
            <ac:grpSpMk id="33" creationId="{1DE889C7-FAD6-4397-98E2-05D503484459}"/>
          </ac:grpSpMkLst>
        </pc:grpChg>
        <pc:picChg chg="add mod ord">
          <ac:chgData name="Divine Tulomba" userId="3dd7b35b-fcc3-4cb7-a85d-1b229d56d713" providerId="ADAL" clId="{6968E54D-4F1F-4BE8-BAB3-AAF6F364CBD8}" dt="2024-02-14T11:11:50.400" v="428" actId="26606"/>
          <ac:picMkLst>
            <pc:docMk/>
            <pc:sldMk cId="3418926051" sldId="415"/>
            <ac:picMk id="9" creationId="{C8E4F88D-7A7E-460D-4A73-FC0C894A5941}"/>
          </ac:picMkLst>
        </pc:picChg>
      </pc:sldChg>
      <pc:sldChg chg="addSp delSp modSp new mod">
        <pc:chgData name="Divine Tulomba" userId="3dd7b35b-fcc3-4cb7-a85d-1b229d56d713" providerId="ADAL" clId="{6968E54D-4F1F-4BE8-BAB3-AAF6F364CBD8}" dt="2024-02-20T21:58:14.244" v="1432" actId="1076"/>
        <pc:sldMkLst>
          <pc:docMk/>
          <pc:sldMk cId="4232091861" sldId="416"/>
        </pc:sldMkLst>
        <pc:spChg chg="mod">
          <ac:chgData name="Divine Tulomba" userId="3dd7b35b-fcc3-4cb7-a85d-1b229d56d713" providerId="ADAL" clId="{6968E54D-4F1F-4BE8-BAB3-AAF6F364CBD8}" dt="2024-02-20T21:58:14.244" v="1432" actId="1076"/>
          <ac:spMkLst>
            <pc:docMk/>
            <pc:sldMk cId="4232091861" sldId="416"/>
            <ac:spMk id="2" creationId="{3CD30522-539A-2221-D884-62F9311E39CE}"/>
          </ac:spMkLst>
        </pc:spChg>
        <pc:spChg chg="mod">
          <ac:chgData name="Divine Tulomba" userId="3dd7b35b-fcc3-4cb7-a85d-1b229d56d713" providerId="ADAL" clId="{6968E54D-4F1F-4BE8-BAB3-AAF6F364CBD8}" dt="2024-02-14T11:29:25.470" v="857"/>
          <ac:spMkLst>
            <pc:docMk/>
            <pc:sldMk cId="4232091861" sldId="416"/>
            <ac:spMk id="5" creationId="{1E8CB210-E77B-688C-1DFB-A3F9FA5EDFE6}"/>
          </ac:spMkLst>
        </pc:spChg>
        <pc:spChg chg="mod">
          <ac:chgData name="Divine Tulomba" userId="3dd7b35b-fcc3-4cb7-a85d-1b229d56d713" providerId="ADAL" clId="{6968E54D-4F1F-4BE8-BAB3-AAF6F364CBD8}" dt="2024-02-14T11:29:32.429" v="859"/>
          <ac:spMkLst>
            <pc:docMk/>
            <pc:sldMk cId="4232091861" sldId="416"/>
            <ac:spMk id="8" creationId="{81659E2C-E599-612C-E4B5-CFF8ADC13A33}"/>
          </ac:spMkLst>
        </pc:spChg>
        <pc:grpChg chg="add del mod">
          <ac:chgData name="Divine Tulomba" userId="3dd7b35b-fcc3-4cb7-a85d-1b229d56d713" providerId="ADAL" clId="{6968E54D-4F1F-4BE8-BAB3-AAF6F364CBD8}" dt="2024-02-20T21:57:44.459" v="1423" actId="478"/>
          <ac:grpSpMkLst>
            <pc:docMk/>
            <pc:sldMk cId="4232091861" sldId="416"/>
            <ac:grpSpMk id="3" creationId="{6A985075-7899-0D09-F1FD-B9D207236750}"/>
          </ac:grpSpMkLst>
        </pc:grpChg>
        <pc:grpChg chg="add mod">
          <ac:chgData name="Divine Tulomba" userId="3dd7b35b-fcc3-4cb7-a85d-1b229d56d713" providerId="ADAL" clId="{6968E54D-4F1F-4BE8-BAB3-AAF6F364CBD8}" dt="2024-02-20T21:58:11.285" v="1431" actId="1076"/>
          <ac:grpSpMkLst>
            <pc:docMk/>
            <pc:sldMk cId="4232091861" sldId="416"/>
            <ac:grpSpMk id="6" creationId="{2D58B4BF-019F-D700-CED2-C44E317E0D3A}"/>
          </ac:grpSpMkLst>
        </pc:grpChg>
        <pc:picChg chg="mod">
          <ac:chgData name="Divine Tulomba" userId="3dd7b35b-fcc3-4cb7-a85d-1b229d56d713" providerId="ADAL" clId="{6968E54D-4F1F-4BE8-BAB3-AAF6F364CBD8}" dt="2024-02-14T11:29:25.470" v="857"/>
          <ac:picMkLst>
            <pc:docMk/>
            <pc:sldMk cId="4232091861" sldId="416"/>
            <ac:picMk id="4" creationId="{0AFFC6B7-0458-9596-FFA9-2292DDEB5BB7}"/>
          </ac:picMkLst>
        </pc:picChg>
        <pc:picChg chg="mod">
          <ac:chgData name="Divine Tulomba" userId="3dd7b35b-fcc3-4cb7-a85d-1b229d56d713" providerId="ADAL" clId="{6968E54D-4F1F-4BE8-BAB3-AAF6F364CBD8}" dt="2024-02-14T11:29:32.429" v="859"/>
          <ac:picMkLst>
            <pc:docMk/>
            <pc:sldMk cId="4232091861" sldId="416"/>
            <ac:picMk id="7" creationId="{2806AE70-7CDB-7C41-6E13-878144ED0FF9}"/>
          </ac:picMkLst>
        </pc:picChg>
        <pc:picChg chg="add mod">
          <ac:chgData name="Divine Tulomba" userId="3dd7b35b-fcc3-4cb7-a85d-1b229d56d713" providerId="ADAL" clId="{6968E54D-4F1F-4BE8-BAB3-AAF6F364CBD8}" dt="2024-02-20T21:58:04.944" v="1429" actId="1076"/>
          <ac:picMkLst>
            <pc:docMk/>
            <pc:sldMk cId="4232091861" sldId="416"/>
            <ac:picMk id="10" creationId="{8BDD8015-4C9E-1A62-D89E-73414A09B0FF}"/>
          </ac:picMkLst>
        </pc:picChg>
      </pc:sldChg>
      <pc:sldMasterChg chg="delSldLayout">
        <pc:chgData name="Divine Tulomba" userId="3dd7b35b-fcc3-4cb7-a85d-1b229d56d713" providerId="ADAL" clId="{6968E54D-4F1F-4BE8-BAB3-AAF6F364CBD8}" dt="2024-02-14T11:37:39.880" v="866" actId="2696"/>
        <pc:sldMasterMkLst>
          <pc:docMk/>
          <pc:sldMasterMk cId="2983538553" sldId="2147483888"/>
        </pc:sldMasterMkLst>
        <pc:sldLayoutChg chg="del">
          <pc:chgData name="Divine Tulomba" userId="3dd7b35b-fcc3-4cb7-a85d-1b229d56d713" providerId="ADAL" clId="{6968E54D-4F1F-4BE8-BAB3-AAF6F364CBD8}" dt="2024-02-14T11:37:39.880" v="866" actId="2696"/>
          <pc:sldLayoutMkLst>
            <pc:docMk/>
            <pc:sldMasterMk cId="2983538553" sldId="2147483888"/>
            <pc:sldLayoutMk cId="1947813962" sldId="2147483907"/>
          </pc:sldLayoutMkLst>
        </pc:sldLayoutChg>
        <pc:sldLayoutChg chg="del">
          <pc:chgData name="Divine Tulomba" userId="3dd7b35b-fcc3-4cb7-a85d-1b229d56d713" providerId="ADAL" clId="{6968E54D-4F1F-4BE8-BAB3-AAF6F364CBD8}" dt="2024-02-14T11:22:19.783" v="706" actId="2696"/>
          <pc:sldLayoutMkLst>
            <pc:docMk/>
            <pc:sldMasterMk cId="2983538553" sldId="2147483888"/>
            <pc:sldLayoutMk cId="732066000" sldId="2147483908"/>
          </pc:sldLayoutMkLst>
        </pc:sldLayoutChg>
        <pc:sldLayoutChg chg="del">
          <pc:chgData name="Divine Tulomba" userId="3dd7b35b-fcc3-4cb7-a85d-1b229d56d713" providerId="ADAL" clId="{6968E54D-4F1F-4BE8-BAB3-AAF6F364CBD8}" dt="2024-02-14T11:22:18.534" v="705" actId="2696"/>
          <pc:sldLayoutMkLst>
            <pc:docMk/>
            <pc:sldMasterMk cId="2983538553" sldId="2147483888"/>
            <pc:sldLayoutMk cId="1920673181" sldId="2147483909"/>
          </pc:sldLayoutMkLst>
        </pc:sldLayoutChg>
        <pc:sldLayoutChg chg="del">
          <pc:chgData name="Divine Tulomba" userId="3dd7b35b-fcc3-4cb7-a85d-1b229d56d713" providerId="ADAL" clId="{6968E54D-4F1F-4BE8-BAB3-AAF6F364CBD8}" dt="2024-02-14T11:22:17.889" v="704" actId="2696"/>
          <pc:sldLayoutMkLst>
            <pc:docMk/>
            <pc:sldMasterMk cId="2983538553" sldId="2147483888"/>
            <pc:sldLayoutMk cId="3599978521" sldId="2147483910"/>
          </pc:sldLayoutMkLst>
        </pc:sldLayoutChg>
        <pc:sldLayoutChg chg="del">
          <pc:chgData name="Divine Tulomba" userId="3dd7b35b-fcc3-4cb7-a85d-1b229d56d713" providerId="ADAL" clId="{6968E54D-4F1F-4BE8-BAB3-AAF6F364CBD8}" dt="2024-02-14T11:22:17.310" v="703" actId="2696"/>
          <pc:sldLayoutMkLst>
            <pc:docMk/>
            <pc:sldMasterMk cId="2983538553" sldId="2147483888"/>
            <pc:sldLayoutMk cId="2333777070" sldId="2147483911"/>
          </pc:sldLayoutMkLst>
        </pc:sldLayoutChg>
        <pc:sldLayoutChg chg="del">
          <pc:chgData name="Divine Tulomba" userId="3dd7b35b-fcc3-4cb7-a85d-1b229d56d713" providerId="ADAL" clId="{6968E54D-4F1F-4BE8-BAB3-AAF6F364CBD8}" dt="2024-02-14T11:22:15.379" v="701" actId="2696"/>
          <pc:sldLayoutMkLst>
            <pc:docMk/>
            <pc:sldMasterMk cId="2983538553" sldId="2147483888"/>
            <pc:sldLayoutMk cId="3747977989" sldId="21474839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22053-6058-47BC-866F-6FBB9BF65C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CAB66A-1E85-4648-8D85-E289C7417D40}">
      <dgm:prSet/>
      <dgm:spPr/>
      <dgm:t>
        <a:bodyPr/>
        <a:lstStyle/>
        <a:p>
          <a:r>
            <a:rPr lang="fr-FR" b="1" i="0"/>
            <a:t>Présenté par : </a:t>
          </a:r>
          <a:r>
            <a:rPr lang="fr-FR" b="0" i="0"/>
            <a:t>Divine Tulomba, étudiante Data Scientist </a:t>
          </a:r>
          <a:endParaRPr lang="en-US"/>
        </a:p>
      </dgm:t>
    </dgm:pt>
    <dgm:pt modelId="{E0AC4A7A-5510-44D8-ABBB-C05340279A9E}" type="parTrans" cxnId="{A265ADF5-EDAE-42F4-8EC6-A71295B9B5AA}">
      <dgm:prSet/>
      <dgm:spPr/>
      <dgm:t>
        <a:bodyPr/>
        <a:lstStyle/>
        <a:p>
          <a:endParaRPr lang="en-US"/>
        </a:p>
      </dgm:t>
    </dgm:pt>
    <dgm:pt modelId="{A4C64A2F-445D-4BAE-9E7C-01AD76CD8BB0}" type="sibTrans" cxnId="{A265ADF5-EDAE-42F4-8EC6-A71295B9B5AA}">
      <dgm:prSet/>
      <dgm:spPr/>
      <dgm:t>
        <a:bodyPr/>
        <a:lstStyle/>
        <a:p>
          <a:endParaRPr lang="en-US"/>
        </a:p>
      </dgm:t>
    </dgm:pt>
    <dgm:pt modelId="{EAC8698F-31A1-49F2-B35F-EF1BBC36B56D}">
      <dgm:prSet/>
      <dgm:spPr/>
      <dgm:t>
        <a:bodyPr/>
        <a:lstStyle/>
        <a:p>
          <a:r>
            <a:rPr lang="en-US" b="1" i="0" dirty="0" err="1"/>
            <a:t>Entreprise</a:t>
          </a:r>
          <a:r>
            <a:rPr lang="en-US" b="1" i="0" dirty="0"/>
            <a:t> : </a:t>
          </a:r>
          <a:r>
            <a:rPr lang="en-US" b="0" i="0" dirty="0"/>
            <a:t>RES GROUP </a:t>
          </a:r>
          <a:endParaRPr lang="en-US" dirty="0"/>
        </a:p>
      </dgm:t>
    </dgm:pt>
    <dgm:pt modelId="{F7422EEE-4DB3-49C0-9D75-6E8A5214F93C}" type="parTrans" cxnId="{5CAEA060-50E6-4ADA-933D-4DABFEBBBFE3}">
      <dgm:prSet/>
      <dgm:spPr/>
      <dgm:t>
        <a:bodyPr/>
        <a:lstStyle/>
        <a:p>
          <a:endParaRPr lang="en-US"/>
        </a:p>
      </dgm:t>
    </dgm:pt>
    <dgm:pt modelId="{2889B54A-2EA5-4E5F-A6AB-8573421F6D07}" type="sibTrans" cxnId="{5CAEA060-50E6-4ADA-933D-4DABFEBBBFE3}">
      <dgm:prSet/>
      <dgm:spPr/>
      <dgm:t>
        <a:bodyPr/>
        <a:lstStyle/>
        <a:p>
          <a:endParaRPr lang="en-US"/>
        </a:p>
      </dgm:t>
    </dgm:pt>
    <dgm:pt modelId="{E293A765-4ADD-4FEC-ABE6-1864834BE015}">
      <dgm:prSet/>
      <dgm:spPr/>
      <dgm:t>
        <a:bodyPr/>
        <a:lstStyle/>
        <a:p>
          <a:r>
            <a:rPr lang="en-US" b="1" i="0"/>
            <a:t>Année : </a:t>
          </a:r>
          <a:r>
            <a:rPr lang="en-US" b="0" i="0"/>
            <a:t>2024 </a:t>
          </a:r>
          <a:endParaRPr lang="en-US"/>
        </a:p>
      </dgm:t>
    </dgm:pt>
    <dgm:pt modelId="{19D5F674-5F83-4ADF-A370-4C3A5C014555}" type="parTrans" cxnId="{BE5A30B1-473F-4EB3-8DD2-06050EC4AB32}">
      <dgm:prSet/>
      <dgm:spPr/>
      <dgm:t>
        <a:bodyPr/>
        <a:lstStyle/>
        <a:p>
          <a:endParaRPr lang="en-US"/>
        </a:p>
      </dgm:t>
    </dgm:pt>
    <dgm:pt modelId="{EC1D6EFC-B5F4-464F-B67F-BA3F516EF432}" type="sibTrans" cxnId="{BE5A30B1-473F-4EB3-8DD2-06050EC4AB32}">
      <dgm:prSet/>
      <dgm:spPr/>
      <dgm:t>
        <a:bodyPr/>
        <a:lstStyle/>
        <a:p>
          <a:endParaRPr lang="en-US"/>
        </a:p>
      </dgm:t>
    </dgm:pt>
    <dgm:pt modelId="{B17669CA-234D-4DAE-8DA7-AEA6B41F458A}" type="pres">
      <dgm:prSet presAssocID="{7DE22053-6058-47BC-866F-6FBB9BF65C93}" presName="vert0" presStyleCnt="0">
        <dgm:presLayoutVars>
          <dgm:dir/>
          <dgm:animOne val="branch"/>
          <dgm:animLvl val="lvl"/>
        </dgm:presLayoutVars>
      </dgm:prSet>
      <dgm:spPr/>
    </dgm:pt>
    <dgm:pt modelId="{4650BAAD-CD99-4C6C-98D0-849C98C4433E}" type="pres">
      <dgm:prSet presAssocID="{46CAB66A-1E85-4648-8D85-E289C7417D40}" presName="thickLine" presStyleLbl="alignNode1" presStyleIdx="0" presStyleCnt="3"/>
      <dgm:spPr/>
    </dgm:pt>
    <dgm:pt modelId="{1B3EF7F8-574A-486F-9B35-FDEBEA0C577B}" type="pres">
      <dgm:prSet presAssocID="{46CAB66A-1E85-4648-8D85-E289C7417D40}" presName="horz1" presStyleCnt="0"/>
      <dgm:spPr/>
    </dgm:pt>
    <dgm:pt modelId="{B5C667DE-6489-4C6F-B8B9-AC02AAC5E757}" type="pres">
      <dgm:prSet presAssocID="{46CAB66A-1E85-4648-8D85-E289C7417D40}" presName="tx1" presStyleLbl="revTx" presStyleIdx="0" presStyleCnt="3"/>
      <dgm:spPr/>
    </dgm:pt>
    <dgm:pt modelId="{6523EE1D-8F31-4BB4-8433-795388185292}" type="pres">
      <dgm:prSet presAssocID="{46CAB66A-1E85-4648-8D85-E289C7417D40}" presName="vert1" presStyleCnt="0"/>
      <dgm:spPr/>
    </dgm:pt>
    <dgm:pt modelId="{B75757B8-DF12-4F6D-A60F-9805CF8AB396}" type="pres">
      <dgm:prSet presAssocID="{EAC8698F-31A1-49F2-B35F-EF1BBC36B56D}" presName="thickLine" presStyleLbl="alignNode1" presStyleIdx="1" presStyleCnt="3"/>
      <dgm:spPr/>
    </dgm:pt>
    <dgm:pt modelId="{E2CE18DF-BC98-4247-8056-D6BA9DCFFE59}" type="pres">
      <dgm:prSet presAssocID="{EAC8698F-31A1-49F2-B35F-EF1BBC36B56D}" presName="horz1" presStyleCnt="0"/>
      <dgm:spPr/>
    </dgm:pt>
    <dgm:pt modelId="{C55CFF7F-CF86-45B7-ABB0-6B58DAEE220B}" type="pres">
      <dgm:prSet presAssocID="{EAC8698F-31A1-49F2-B35F-EF1BBC36B56D}" presName="tx1" presStyleLbl="revTx" presStyleIdx="1" presStyleCnt="3"/>
      <dgm:spPr/>
    </dgm:pt>
    <dgm:pt modelId="{F5DAF60E-3AA0-4ABD-BEB0-B785D204ACB0}" type="pres">
      <dgm:prSet presAssocID="{EAC8698F-31A1-49F2-B35F-EF1BBC36B56D}" presName="vert1" presStyleCnt="0"/>
      <dgm:spPr/>
    </dgm:pt>
    <dgm:pt modelId="{F3AF461E-366A-4223-9CC8-7E9D501C4A98}" type="pres">
      <dgm:prSet presAssocID="{E293A765-4ADD-4FEC-ABE6-1864834BE015}" presName="thickLine" presStyleLbl="alignNode1" presStyleIdx="2" presStyleCnt="3"/>
      <dgm:spPr/>
    </dgm:pt>
    <dgm:pt modelId="{618C0FC5-98F5-4FD0-9741-B338C5F283CA}" type="pres">
      <dgm:prSet presAssocID="{E293A765-4ADD-4FEC-ABE6-1864834BE015}" presName="horz1" presStyleCnt="0"/>
      <dgm:spPr/>
    </dgm:pt>
    <dgm:pt modelId="{848E0FD4-4DD9-4D9C-AC35-CCF8C4687B1A}" type="pres">
      <dgm:prSet presAssocID="{E293A765-4ADD-4FEC-ABE6-1864834BE015}" presName="tx1" presStyleLbl="revTx" presStyleIdx="2" presStyleCnt="3"/>
      <dgm:spPr/>
    </dgm:pt>
    <dgm:pt modelId="{4A370CEB-E2DA-4D11-8442-88C0B2F6239F}" type="pres">
      <dgm:prSet presAssocID="{E293A765-4ADD-4FEC-ABE6-1864834BE015}" presName="vert1" presStyleCnt="0"/>
      <dgm:spPr/>
    </dgm:pt>
  </dgm:ptLst>
  <dgm:cxnLst>
    <dgm:cxn modelId="{B854102C-F0FD-4FD2-8C0B-DC18BDC224FC}" type="presOf" srcId="{46CAB66A-1E85-4648-8D85-E289C7417D40}" destId="{B5C667DE-6489-4C6F-B8B9-AC02AAC5E757}" srcOrd="0" destOrd="0" presId="urn:microsoft.com/office/officeart/2008/layout/LinedList"/>
    <dgm:cxn modelId="{5CAEA060-50E6-4ADA-933D-4DABFEBBBFE3}" srcId="{7DE22053-6058-47BC-866F-6FBB9BF65C93}" destId="{EAC8698F-31A1-49F2-B35F-EF1BBC36B56D}" srcOrd="1" destOrd="0" parTransId="{F7422EEE-4DB3-49C0-9D75-6E8A5214F93C}" sibTransId="{2889B54A-2EA5-4E5F-A6AB-8573421F6D07}"/>
    <dgm:cxn modelId="{DB19E080-5376-4825-A1F6-F982C2558D1A}" type="presOf" srcId="{E293A765-4ADD-4FEC-ABE6-1864834BE015}" destId="{848E0FD4-4DD9-4D9C-AC35-CCF8C4687B1A}" srcOrd="0" destOrd="0" presId="urn:microsoft.com/office/officeart/2008/layout/LinedList"/>
    <dgm:cxn modelId="{1F27388F-2BF7-4ECA-BEF9-03EC0D7C0023}" type="presOf" srcId="{EAC8698F-31A1-49F2-B35F-EF1BBC36B56D}" destId="{C55CFF7F-CF86-45B7-ABB0-6B58DAEE220B}" srcOrd="0" destOrd="0" presId="urn:microsoft.com/office/officeart/2008/layout/LinedList"/>
    <dgm:cxn modelId="{A3DB9AAB-4AD3-451B-BB56-32D2B4C6A4A9}" type="presOf" srcId="{7DE22053-6058-47BC-866F-6FBB9BF65C93}" destId="{B17669CA-234D-4DAE-8DA7-AEA6B41F458A}" srcOrd="0" destOrd="0" presId="urn:microsoft.com/office/officeart/2008/layout/LinedList"/>
    <dgm:cxn modelId="{BE5A30B1-473F-4EB3-8DD2-06050EC4AB32}" srcId="{7DE22053-6058-47BC-866F-6FBB9BF65C93}" destId="{E293A765-4ADD-4FEC-ABE6-1864834BE015}" srcOrd="2" destOrd="0" parTransId="{19D5F674-5F83-4ADF-A370-4C3A5C014555}" sibTransId="{EC1D6EFC-B5F4-464F-B67F-BA3F516EF432}"/>
    <dgm:cxn modelId="{A265ADF5-EDAE-42F4-8EC6-A71295B9B5AA}" srcId="{7DE22053-6058-47BC-866F-6FBB9BF65C93}" destId="{46CAB66A-1E85-4648-8D85-E289C7417D40}" srcOrd="0" destOrd="0" parTransId="{E0AC4A7A-5510-44D8-ABBB-C05340279A9E}" sibTransId="{A4C64A2F-445D-4BAE-9E7C-01AD76CD8BB0}"/>
    <dgm:cxn modelId="{496AA32D-6ABB-440C-B091-FD5C80B850C7}" type="presParOf" srcId="{B17669CA-234D-4DAE-8DA7-AEA6B41F458A}" destId="{4650BAAD-CD99-4C6C-98D0-849C98C4433E}" srcOrd="0" destOrd="0" presId="urn:microsoft.com/office/officeart/2008/layout/LinedList"/>
    <dgm:cxn modelId="{6420D132-F4B2-40CA-8A59-65C7FAE71BD3}" type="presParOf" srcId="{B17669CA-234D-4DAE-8DA7-AEA6B41F458A}" destId="{1B3EF7F8-574A-486F-9B35-FDEBEA0C577B}" srcOrd="1" destOrd="0" presId="urn:microsoft.com/office/officeart/2008/layout/LinedList"/>
    <dgm:cxn modelId="{D7CAA4F2-C833-4556-A827-ED719F811D65}" type="presParOf" srcId="{1B3EF7F8-574A-486F-9B35-FDEBEA0C577B}" destId="{B5C667DE-6489-4C6F-B8B9-AC02AAC5E757}" srcOrd="0" destOrd="0" presId="urn:microsoft.com/office/officeart/2008/layout/LinedList"/>
    <dgm:cxn modelId="{446FA3BD-4F28-46E6-91D9-910D7D39F379}" type="presParOf" srcId="{1B3EF7F8-574A-486F-9B35-FDEBEA0C577B}" destId="{6523EE1D-8F31-4BB4-8433-795388185292}" srcOrd="1" destOrd="0" presId="urn:microsoft.com/office/officeart/2008/layout/LinedList"/>
    <dgm:cxn modelId="{DFC566F0-DC26-4D5F-9F8B-21BC4BA3AB65}" type="presParOf" srcId="{B17669CA-234D-4DAE-8DA7-AEA6B41F458A}" destId="{B75757B8-DF12-4F6D-A60F-9805CF8AB396}" srcOrd="2" destOrd="0" presId="urn:microsoft.com/office/officeart/2008/layout/LinedList"/>
    <dgm:cxn modelId="{2F1598FA-B034-49C4-AC0F-4E3C631FE97E}" type="presParOf" srcId="{B17669CA-234D-4DAE-8DA7-AEA6B41F458A}" destId="{E2CE18DF-BC98-4247-8056-D6BA9DCFFE59}" srcOrd="3" destOrd="0" presId="urn:microsoft.com/office/officeart/2008/layout/LinedList"/>
    <dgm:cxn modelId="{2FF45A66-8C6F-4C8E-BEF2-C7482F1C388D}" type="presParOf" srcId="{E2CE18DF-BC98-4247-8056-D6BA9DCFFE59}" destId="{C55CFF7F-CF86-45B7-ABB0-6B58DAEE220B}" srcOrd="0" destOrd="0" presId="urn:microsoft.com/office/officeart/2008/layout/LinedList"/>
    <dgm:cxn modelId="{6C0951F0-5832-4E6A-9153-C4ADE57713EC}" type="presParOf" srcId="{E2CE18DF-BC98-4247-8056-D6BA9DCFFE59}" destId="{F5DAF60E-3AA0-4ABD-BEB0-B785D204ACB0}" srcOrd="1" destOrd="0" presId="urn:microsoft.com/office/officeart/2008/layout/LinedList"/>
    <dgm:cxn modelId="{DF9FC25D-385C-4023-8F58-209383517107}" type="presParOf" srcId="{B17669CA-234D-4DAE-8DA7-AEA6B41F458A}" destId="{F3AF461E-366A-4223-9CC8-7E9D501C4A98}" srcOrd="4" destOrd="0" presId="urn:microsoft.com/office/officeart/2008/layout/LinedList"/>
    <dgm:cxn modelId="{81F3DAB3-0579-4D71-B987-1C81D8D025A2}" type="presParOf" srcId="{B17669CA-234D-4DAE-8DA7-AEA6B41F458A}" destId="{618C0FC5-98F5-4FD0-9741-B338C5F283CA}" srcOrd="5" destOrd="0" presId="urn:microsoft.com/office/officeart/2008/layout/LinedList"/>
    <dgm:cxn modelId="{0A7E272B-E4ED-4077-9D6A-F7F6FC9C7E08}" type="presParOf" srcId="{618C0FC5-98F5-4FD0-9741-B338C5F283CA}" destId="{848E0FD4-4DD9-4D9C-AC35-CCF8C4687B1A}" srcOrd="0" destOrd="0" presId="urn:microsoft.com/office/officeart/2008/layout/LinedList"/>
    <dgm:cxn modelId="{160AE3C4-B1B3-4499-ACDE-F365265F2B63}" type="presParOf" srcId="{618C0FC5-98F5-4FD0-9741-B338C5F283CA}" destId="{4A370CEB-E2DA-4D11-8442-88C0B2F62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A810AD-8795-4B2F-A1CC-FAB818E078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CBA954-ECEC-4E93-965A-651701354C06}">
      <dgm:prSet/>
      <dgm:spPr/>
      <dgm:t>
        <a:bodyPr/>
        <a:lstStyle/>
        <a:p>
          <a:r>
            <a:rPr lang="en-US" b="1" i="0"/>
            <a:t>Problématique et jeu de données</a:t>
          </a:r>
          <a:endParaRPr lang="en-US"/>
        </a:p>
      </dgm:t>
    </dgm:pt>
    <dgm:pt modelId="{F6B35B45-D174-481C-B86F-EBD4D56B952A}" type="parTrans" cxnId="{F8529E06-B8DD-4615-B61E-62BD3BE276B8}">
      <dgm:prSet/>
      <dgm:spPr/>
      <dgm:t>
        <a:bodyPr/>
        <a:lstStyle/>
        <a:p>
          <a:endParaRPr lang="en-US"/>
        </a:p>
      </dgm:t>
    </dgm:pt>
    <dgm:pt modelId="{0203D6C4-AD0A-49D1-8112-6CCC04A515A5}" type="sibTrans" cxnId="{F8529E06-B8DD-4615-B61E-62BD3BE276B8}">
      <dgm:prSet/>
      <dgm:spPr/>
      <dgm:t>
        <a:bodyPr/>
        <a:lstStyle/>
        <a:p>
          <a:endParaRPr lang="en-US"/>
        </a:p>
      </dgm:t>
    </dgm:pt>
    <dgm:pt modelId="{2B9765D9-6BDC-48DA-AE89-26A36FC9905C}">
      <dgm:prSet/>
      <dgm:spPr/>
      <dgm:t>
        <a:bodyPr/>
        <a:lstStyle/>
        <a:p>
          <a:r>
            <a:rPr lang="en-US" b="1" i="0"/>
            <a:t>Processus de creation de l’environnement Big Data</a:t>
          </a:r>
          <a:endParaRPr lang="en-US"/>
        </a:p>
      </dgm:t>
    </dgm:pt>
    <dgm:pt modelId="{79AE0265-B2BC-4F4B-80EA-418077AD1A18}" type="parTrans" cxnId="{54C10702-801A-4442-B08E-7ED76F3E9428}">
      <dgm:prSet/>
      <dgm:spPr/>
      <dgm:t>
        <a:bodyPr/>
        <a:lstStyle/>
        <a:p>
          <a:endParaRPr lang="en-US"/>
        </a:p>
      </dgm:t>
    </dgm:pt>
    <dgm:pt modelId="{3F33E7DD-E4F9-4C4E-A3F9-8B70F7028419}" type="sibTrans" cxnId="{54C10702-801A-4442-B08E-7ED76F3E9428}">
      <dgm:prSet/>
      <dgm:spPr/>
      <dgm:t>
        <a:bodyPr/>
        <a:lstStyle/>
        <a:p>
          <a:endParaRPr lang="en-US"/>
        </a:p>
      </dgm:t>
    </dgm:pt>
    <dgm:pt modelId="{E3447190-CC84-4DD2-AB6A-3EEF5AB10B7F}">
      <dgm:prSet/>
      <dgm:spPr/>
      <dgm:t>
        <a:bodyPr/>
        <a:lstStyle/>
        <a:p>
          <a:r>
            <a:rPr lang="en-US" b="1" i="0"/>
            <a:t>Chaîne de traitement d’images</a:t>
          </a:r>
          <a:endParaRPr lang="en-US"/>
        </a:p>
      </dgm:t>
    </dgm:pt>
    <dgm:pt modelId="{16D7AC5C-0E37-46F0-B920-42A6C99EE8EA}" type="parTrans" cxnId="{1F088A87-ECEC-40D6-9D09-9A3E2EB127F8}">
      <dgm:prSet/>
      <dgm:spPr/>
      <dgm:t>
        <a:bodyPr/>
        <a:lstStyle/>
        <a:p>
          <a:endParaRPr lang="en-US"/>
        </a:p>
      </dgm:t>
    </dgm:pt>
    <dgm:pt modelId="{B38E9F83-A5EA-48CB-BD8C-886B193CB586}" type="sibTrans" cxnId="{1F088A87-ECEC-40D6-9D09-9A3E2EB127F8}">
      <dgm:prSet/>
      <dgm:spPr/>
      <dgm:t>
        <a:bodyPr/>
        <a:lstStyle/>
        <a:p>
          <a:endParaRPr lang="en-US"/>
        </a:p>
      </dgm:t>
    </dgm:pt>
    <dgm:pt modelId="{4F53CB80-896C-4F00-86E2-EE7E11DCE812}">
      <dgm:prSet/>
      <dgm:spPr/>
      <dgm:t>
        <a:bodyPr/>
        <a:lstStyle/>
        <a:p>
          <a:r>
            <a:rPr lang="en-US" b="1" i="0"/>
            <a:t>Démonstration d’execution du script PySpark sur le cloud</a:t>
          </a:r>
          <a:endParaRPr lang="en-US"/>
        </a:p>
      </dgm:t>
    </dgm:pt>
    <dgm:pt modelId="{C73FA24E-A085-4789-A56D-801710EF9A3E}" type="parTrans" cxnId="{2CFDC1C8-6E42-419C-97C4-992C9E7EE16F}">
      <dgm:prSet/>
      <dgm:spPr/>
      <dgm:t>
        <a:bodyPr/>
        <a:lstStyle/>
        <a:p>
          <a:endParaRPr lang="en-US"/>
        </a:p>
      </dgm:t>
    </dgm:pt>
    <dgm:pt modelId="{DE5200FF-1936-447B-91BC-55882546D85E}" type="sibTrans" cxnId="{2CFDC1C8-6E42-419C-97C4-992C9E7EE16F}">
      <dgm:prSet/>
      <dgm:spPr/>
      <dgm:t>
        <a:bodyPr/>
        <a:lstStyle/>
        <a:p>
          <a:endParaRPr lang="en-US"/>
        </a:p>
      </dgm:t>
    </dgm:pt>
    <dgm:pt modelId="{A4C41801-2FE6-426B-88C5-B8628D79FDA2}" type="pres">
      <dgm:prSet presAssocID="{D4A810AD-8795-4B2F-A1CC-FAB818E07806}" presName="linear" presStyleCnt="0">
        <dgm:presLayoutVars>
          <dgm:animLvl val="lvl"/>
          <dgm:resizeHandles val="exact"/>
        </dgm:presLayoutVars>
      </dgm:prSet>
      <dgm:spPr/>
    </dgm:pt>
    <dgm:pt modelId="{A6AE40EC-2DAC-472D-AE3F-3714A301318A}" type="pres">
      <dgm:prSet presAssocID="{E5CBA954-ECEC-4E93-965A-651701354C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D6E638-C60D-4F0E-A6CF-C4DB46D61D71}" type="pres">
      <dgm:prSet presAssocID="{0203D6C4-AD0A-49D1-8112-6CCC04A515A5}" presName="spacer" presStyleCnt="0"/>
      <dgm:spPr/>
    </dgm:pt>
    <dgm:pt modelId="{20554C53-2D68-41F2-9AE0-2272DEBF79DC}" type="pres">
      <dgm:prSet presAssocID="{2B9765D9-6BDC-48DA-AE89-26A36FC990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C0D7EE-9E54-47E8-9021-F62933B8EB1D}" type="pres">
      <dgm:prSet presAssocID="{3F33E7DD-E4F9-4C4E-A3F9-8B70F7028419}" presName="spacer" presStyleCnt="0"/>
      <dgm:spPr/>
    </dgm:pt>
    <dgm:pt modelId="{8728625E-5B38-4D7B-A0D9-86BAD7AD1592}" type="pres">
      <dgm:prSet presAssocID="{E3447190-CC84-4DD2-AB6A-3EEF5AB10B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7C97CA-316E-4BBE-9422-3311E557AB25}" type="pres">
      <dgm:prSet presAssocID="{B38E9F83-A5EA-48CB-BD8C-886B193CB586}" presName="spacer" presStyleCnt="0"/>
      <dgm:spPr/>
    </dgm:pt>
    <dgm:pt modelId="{4C087387-19FE-4C84-99E2-7A6696DF0FDF}" type="pres">
      <dgm:prSet presAssocID="{4F53CB80-896C-4F00-86E2-EE7E11DCE8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4C10702-801A-4442-B08E-7ED76F3E9428}" srcId="{D4A810AD-8795-4B2F-A1CC-FAB818E07806}" destId="{2B9765D9-6BDC-48DA-AE89-26A36FC9905C}" srcOrd="1" destOrd="0" parTransId="{79AE0265-B2BC-4F4B-80EA-418077AD1A18}" sibTransId="{3F33E7DD-E4F9-4C4E-A3F9-8B70F7028419}"/>
    <dgm:cxn modelId="{F8529E06-B8DD-4615-B61E-62BD3BE276B8}" srcId="{D4A810AD-8795-4B2F-A1CC-FAB818E07806}" destId="{E5CBA954-ECEC-4E93-965A-651701354C06}" srcOrd="0" destOrd="0" parTransId="{F6B35B45-D174-481C-B86F-EBD4D56B952A}" sibTransId="{0203D6C4-AD0A-49D1-8112-6CCC04A515A5}"/>
    <dgm:cxn modelId="{C93C7E51-8831-46B9-9A9C-60899BE60B3B}" type="presOf" srcId="{2B9765D9-6BDC-48DA-AE89-26A36FC9905C}" destId="{20554C53-2D68-41F2-9AE0-2272DEBF79DC}" srcOrd="0" destOrd="0" presId="urn:microsoft.com/office/officeart/2005/8/layout/vList2"/>
    <dgm:cxn modelId="{3339B87A-32F1-4302-B8AB-6712AC06A455}" type="presOf" srcId="{D4A810AD-8795-4B2F-A1CC-FAB818E07806}" destId="{A4C41801-2FE6-426B-88C5-B8628D79FDA2}" srcOrd="0" destOrd="0" presId="urn:microsoft.com/office/officeart/2005/8/layout/vList2"/>
    <dgm:cxn modelId="{1F088A87-ECEC-40D6-9D09-9A3E2EB127F8}" srcId="{D4A810AD-8795-4B2F-A1CC-FAB818E07806}" destId="{E3447190-CC84-4DD2-AB6A-3EEF5AB10B7F}" srcOrd="2" destOrd="0" parTransId="{16D7AC5C-0E37-46F0-B920-42A6C99EE8EA}" sibTransId="{B38E9F83-A5EA-48CB-BD8C-886B193CB586}"/>
    <dgm:cxn modelId="{2CFDC1C8-6E42-419C-97C4-992C9E7EE16F}" srcId="{D4A810AD-8795-4B2F-A1CC-FAB818E07806}" destId="{4F53CB80-896C-4F00-86E2-EE7E11DCE812}" srcOrd="3" destOrd="0" parTransId="{C73FA24E-A085-4789-A56D-801710EF9A3E}" sibTransId="{DE5200FF-1936-447B-91BC-55882546D85E}"/>
    <dgm:cxn modelId="{AD3976D7-BBD5-45FC-B7D4-DD2FC6946810}" type="presOf" srcId="{E5CBA954-ECEC-4E93-965A-651701354C06}" destId="{A6AE40EC-2DAC-472D-AE3F-3714A301318A}" srcOrd="0" destOrd="0" presId="urn:microsoft.com/office/officeart/2005/8/layout/vList2"/>
    <dgm:cxn modelId="{B37307DF-6CDE-4ABD-B8FE-AA038AB65055}" type="presOf" srcId="{E3447190-CC84-4DD2-AB6A-3EEF5AB10B7F}" destId="{8728625E-5B38-4D7B-A0D9-86BAD7AD1592}" srcOrd="0" destOrd="0" presId="urn:microsoft.com/office/officeart/2005/8/layout/vList2"/>
    <dgm:cxn modelId="{839F90F2-2FCA-4CE4-A14B-E7D30D4C18D4}" type="presOf" srcId="{4F53CB80-896C-4F00-86E2-EE7E11DCE812}" destId="{4C087387-19FE-4C84-99E2-7A6696DF0FDF}" srcOrd="0" destOrd="0" presId="urn:microsoft.com/office/officeart/2005/8/layout/vList2"/>
    <dgm:cxn modelId="{B00520D0-BD02-441C-B5E1-1FDF4EB0D68B}" type="presParOf" srcId="{A4C41801-2FE6-426B-88C5-B8628D79FDA2}" destId="{A6AE40EC-2DAC-472D-AE3F-3714A301318A}" srcOrd="0" destOrd="0" presId="urn:microsoft.com/office/officeart/2005/8/layout/vList2"/>
    <dgm:cxn modelId="{FFF831F3-B3F4-4A02-B5F4-50734F530582}" type="presParOf" srcId="{A4C41801-2FE6-426B-88C5-B8628D79FDA2}" destId="{55D6E638-C60D-4F0E-A6CF-C4DB46D61D71}" srcOrd="1" destOrd="0" presId="urn:microsoft.com/office/officeart/2005/8/layout/vList2"/>
    <dgm:cxn modelId="{774FD5AB-0AF5-40A0-9202-CF080EBD07D4}" type="presParOf" srcId="{A4C41801-2FE6-426B-88C5-B8628D79FDA2}" destId="{20554C53-2D68-41F2-9AE0-2272DEBF79DC}" srcOrd="2" destOrd="0" presId="urn:microsoft.com/office/officeart/2005/8/layout/vList2"/>
    <dgm:cxn modelId="{B9DBDF9A-A3AF-4964-97D0-39BC2BF55756}" type="presParOf" srcId="{A4C41801-2FE6-426B-88C5-B8628D79FDA2}" destId="{85C0D7EE-9E54-47E8-9021-F62933B8EB1D}" srcOrd="3" destOrd="0" presId="urn:microsoft.com/office/officeart/2005/8/layout/vList2"/>
    <dgm:cxn modelId="{292E6E33-12D2-4E95-9336-08BA1C0EE2A9}" type="presParOf" srcId="{A4C41801-2FE6-426B-88C5-B8628D79FDA2}" destId="{8728625E-5B38-4D7B-A0D9-86BAD7AD1592}" srcOrd="4" destOrd="0" presId="urn:microsoft.com/office/officeart/2005/8/layout/vList2"/>
    <dgm:cxn modelId="{6B1C35CD-AEC7-4DFE-A084-FB6D5A4C6870}" type="presParOf" srcId="{A4C41801-2FE6-426B-88C5-B8628D79FDA2}" destId="{2E7C97CA-316E-4BBE-9422-3311E557AB25}" srcOrd="5" destOrd="0" presId="urn:microsoft.com/office/officeart/2005/8/layout/vList2"/>
    <dgm:cxn modelId="{3BBE6608-8AD0-4927-B52A-7200FFE59337}" type="presParOf" srcId="{A4C41801-2FE6-426B-88C5-B8628D79FDA2}" destId="{4C087387-19FE-4C84-99E2-7A6696DF0FD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0BAAD-CD99-4C6C-98D0-849C98C4433E}">
      <dsp:nvSpPr>
        <dsp:cNvPr id="0" name=""/>
        <dsp:cNvSpPr/>
      </dsp:nvSpPr>
      <dsp:spPr>
        <a:xfrm>
          <a:off x="0" y="2729"/>
          <a:ext cx="62452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667DE-6489-4C6F-B8B9-AC02AAC5E757}">
      <dsp:nvSpPr>
        <dsp:cNvPr id="0" name=""/>
        <dsp:cNvSpPr/>
      </dsp:nvSpPr>
      <dsp:spPr>
        <a:xfrm>
          <a:off x="0" y="2729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i="0" kern="1200"/>
            <a:t>Présenté par : </a:t>
          </a:r>
          <a:r>
            <a:rPr lang="fr-FR" sz="3700" b="0" i="0" kern="1200"/>
            <a:t>Divine Tulomba, étudiante Data Scientist </a:t>
          </a:r>
          <a:endParaRPr lang="en-US" sz="3700" kern="1200"/>
        </a:p>
      </dsp:txBody>
      <dsp:txXfrm>
        <a:off x="0" y="2729"/>
        <a:ext cx="6245265" cy="1861296"/>
      </dsp:txXfrm>
    </dsp:sp>
    <dsp:sp modelId="{B75757B8-DF12-4F6D-A60F-9805CF8AB396}">
      <dsp:nvSpPr>
        <dsp:cNvPr id="0" name=""/>
        <dsp:cNvSpPr/>
      </dsp:nvSpPr>
      <dsp:spPr>
        <a:xfrm>
          <a:off x="0" y="1864025"/>
          <a:ext cx="6245265" cy="0"/>
        </a:xfrm>
        <a:prstGeom prst="line">
          <a:avLst/>
        </a:prstGeom>
        <a:solidFill>
          <a:schemeClr val="accent2">
            <a:hueOff val="3604206"/>
            <a:satOff val="5500"/>
            <a:lumOff val="196"/>
            <a:alphaOff val="0"/>
          </a:schemeClr>
        </a:solidFill>
        <a:ln w="12700" cap="flat" cmpd="sng" algn="ctr">
          <a:solidFill>
            <a:schemeClr val="accent2">
              <a:hueOff val="3604206"/>
              <a:satOff val="5500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CFF7F-CF86-45B7-ABB0-6B58DAEE220B}">
      <dsp:nvSpPr>
        <dsp:cNvPr id="0" name=""/>
        <dsp:cNvSpPr/>
      </dsp:nvSpPr>
      <dsp:spPr>
        <a:xfrm>
          <a:off x="0" y="1864025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 err="1"/>
            <a:t>Entreprise</a:t>
          </a:r>
          <a:r>
            <a:rPr lang="en-US" sz="3700" b="1" i="0" kern="1200" dirty="0"/>
            <a:t> : </a:t>
          </a:r>
          <a:r>
            <a:rPr lang="en-US" sz="3700" b="0" i="0" kern="1200" dirty="0"/>
            <a:t>RES GROUP </a:t>
          </a:r>
          <a:endParaRPr lang="en-US" sz="3700" kern="1200" dirty="0"/>
        </a:p>
      </dsp:txBody>
      <dsp:txXfrm>
        <a:off x="0" y="1864025"/>
        <a:ext cx="6245265" cy="1861296"/>
      </dsp:txXfrm>
    </dsp:sp>
    <dsp:sp modelId="{F3AF461E-366A-4223-9CC8-7E9D501C4A98}">
      <dsp:nvSpPr>
        <dsp:cNvPr id="0" name=""/>
        <dsp:cNvSpPr/>
      </dsp:nvSpPr>
      <dsp:spPr>
        <a:xfrm>
          <a:off x="0" y="3725321"/>
          <a:ext cx="6245265" cy="0"/>
        </a:xfrm>
        <a:prstGeom prst="line">
          <a:avLst/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accent2">
              <a:hueOff val="7208412"/>
              <a:satOff val="10999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E0FD4-4DD9-4D9C-AC35-CCF8C4687B1A}">
      <dsp:nvSpPr>
        <dsp:cNvPr id="0" name=""/>
        <dsp:cNvSpPr/>
      </dsp:nvSpPr>
      <dsp:spPr>
        <a:xfrm>
          <a:off x="0" y="3725321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Année : </a:t>
          </a:r>
          <a:r>
            <a:rPr lang="en-US" sz="3700" b="0" i="0" kern="1200"/>
            <a:t>2024 </a:t>
          </a:r>
          <a:endParaRPr lang="en-US" sz="3700" kern="1200"/>
        </a:p>
      </dsp:txBody>
      <dsp:txXfrm>
        <a:off x="0" y="3725321"/>
        <a:ext cx="6245265" cy="1861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E40EC-2DAC-472D-AE3F-3714A301318A}">
      <dsp:nvSpPr>
        <dsp:cNvPr id="0" name=""/>
        <dsp:cNvSpPr/>
      </dsp:nvSpPr>
      <dsp:spPr>
        <a:xfrm>
          <a:off x="0" y="30253"/>
          <a:ext cx="6245265" cy="1310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Problématique et jeu de données</a:t>
          </a:r>
          <a:endParaRPr lang="en-US" sz="3300" kern="1200"/>
        </a:p>
      </dsp:txBody>
      <dsp:txXfrm>
        <a:off x="63994" y="94247"/>
        <a:ext cx="6117277" cy="1182942"/>
      </dsp:txXfrm>
    </dsp:sp>
    <dsp:sp modelId="{20554C53-2D68-41F2-9AE0-2272DEBF79DC}">
      <dsp:nvSpPr>
        <dsp:cNvPr id="0" name=""/>
        <dsp:cNvSpPr/>
      </dsp:nvSpPr>
      <dsp:spPr>
        <a:xfrm>
          <a:off x="0" y="1436223"/>
          <a:ext cx="6245265" cy="1310930"/>
        </a:xfrm>
        <a:prstGeom prst="roundRect">
          <a:avLst/>
        </a:prstGeom>
        <a:solidFill>
          <a:schemeClr val="accent5">
            <a:hueOff val="453795"/>
            <a:satOff val="818"/>
            <a:lumOff val="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Processus de creation de l’environnement Big Data</a:t>
          </a:r>
          <a:endParaRPr lang="en-US" sz="3300" kern="1200"/>
        </a:p>
      </dsp:txBody>
      <dsp:txXfrm>
        <a:off x="63994" y="1500217"/>
        <a:ext cx="6117277" cy="1182942"/>
      </dsp:txXfrm>
    </dsp:sp>
    <dsp:sp modelId="{8728625E-5B38-4D7B-A0D9-86BAD7AD1592}">
      <dsp:nvSpPr>
        <dsp:cNvPr id="0" name=""/>
        <dsp:cNvSpPr/>
      </dsp:nvSpPr>
      <dsp:spPr>
        <a:xfrm>
          <a:off x="0" y="2842193"/>
          <a:ext cx="6245265" cy="1310930"/>
        </a:xfrm>
        <a:prstGeom prst="roundRect">
          <a:avLst/>
        </a:prstGeom>
        <a:solidFill>
          <a:schemeClr val="accent5">
            <a:hueOff val="907591"/>
            <a:satOff val="1636"/>
            <a:lumOff val="18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Chaîne de traitement d’images</a:t>
          </a:r>
          <a:endParaRPr lang="en-US" sz="3300" kern="1200"/>
        </a:p>
      </dsp:txBody>
      <dsp:txXfrm>
        <a:off x="63994" y="2906187"/>
        <a:ext cx="6117277" cy="1182942"/>
      </dsp:txXfrm>
    </dsp:sp>
    <dsp:sp modelId="{4C087387-19FE-4C84-99E2-7A6696DF0FDF}">
      <dsp:nvSpPr>
        <dsp:cNvPr id="0" name=""/>
        <dsp:cNvSpPr/>
      </dsp:nvSpPr>
      <dsp:spPr>
        <a:xfrm>
          <a:off x="0" y="4248163"/>
          <a:ext cx="6245265" cy="1310930"/>
        </a:xfrm>
        <a:prstGeom prst="roundRect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Démonstration d’execution du script PySpark sur le cloud</a:t>
          </a:r>
          <a:endParaRPr lang="en-US" sz="3300" kern="1200"/>
        </a:p>
      </dsp:txBody>
      <dsp:txXfrm>
        <a:off x="63994" y="4312157"/>
        <a:ext cx="6117277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5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3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8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64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6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06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785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95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4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684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030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6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2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lang="en-US" spc="-200" smtClean="0"/>
              <a:pPr marL="50799">
                <a:spcBef>
                  <a:spcPts val="60"/>
                </a:spcBef>
              </a:pPr>
              <a:t>‹#›</a:t>
            </a:fld>
            <a:endParaRPr lang="en-US" spc="-200" dirty="0"/>
          </a:p>
        </p:txBody>
      </p:sp>
    </p:spTree>
    <p:extLst>
      <p:ext uri="{BB962C8B-B14F-4D97-AF65-F5344CB8AC3E}">
        <p14:creationId xmlns:p14="http://schemas.microsoft.com/office/powerpoint/2010/main" val="44959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509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158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28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739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982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705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008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38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>
          <p15:clr>
            <a:srgbClr val="547EBF"/>
          </p15:clr>
        </p15:guide>
        <p15:guide id="2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8 : </a:t>
            </a:r>
            <a:r>
              <a:rPr lang="en-US" sz="6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Déployez</a:t>
            </a:r>
            <a: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6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</a:t>
            </a:r>
            <a: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dans le cloud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B52F41B4-F50D-1CBE-6F59-DC62F5B0A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45306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EAA8-4161-E653-9523-24AC8EE4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59" y="846555"/>
            <a:ext cx="6551507" cy="949067"/>
          </a:xfrm>
        </p:spPr>
        <p:txBody>
          <a:bodyPr/>
          <a:lstStyle/>
          <a:p>
            <a:r>
              <a:rPr lang="fr-FR" dirty="0"/>
              <a:t>LES OUTILS DU BIG DATA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E020218-9559-8E72-733B-E590172C739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9908" y="2407284"/>
            <a:ext cx="7388440" cy="3861336"/>
          </a:xfrm>
        </p:spPr>
        <p:txBody>
          <a:bodyPr/>
          <a:lstStyle/>
          <a:p>
            <a:pPr marL="317500" marR="5715" indent="-305435" algn="just">
              <a:lnSpc>
                <a:spcPct val="114999"/>
              </a:lnSpc>
              <a:spcBef>
                <a:spcPts val="100"/>
              </a:spcBef>
              <a:buFont typeface="Tahoma"/>
              <a:buChar char="■"/>
              <a:tabLst>
                <a:tab pos="318135" algn="l"/>
              </a:tabLst>
            </a:pPr>
            <a:r>
              <a:rPr lang="fr-FR" sz="1200" b="1" spc="-10" dirty="0">
                <a:solidFill>
                  <a:schemeClr val="bg1"/>
                </a:solidFill>
                <a:latin typeface="Tahoma"/>
                <a:cs typeface="Tahoma"/>
              </a:rPr>
              <a:t>Calculs</a:t>
            </a:r>
            <a:r>
              <a:rPr lang="fr-FR" sz="1200" b="1" spc="-5" dirty="0">
                <a:solidFill>
                  <a:schemeClr val="bg1"/>
                </a:solidFill>
                <a:latin typeface="Tahoma"/>
                <a:cs typeface="Tahoma"/>
              </a:rPr>
              <a:t> distribués</a:t>
            </a:r>
            <a:r>
              <a:rPr lang="fr-FR" sz="1200" b="1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b="1" spc="-80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1200" b="1" spc="-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distribution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du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stockage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 et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des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traitements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 des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 données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sur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plusieurs</a:t>
            </a:r>
            <a:r>
              <a:rPr lang="fr-FR" sz="12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unités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calcul</a:t>
            </a:r>
            <a:r>
              <a:rPr lang="fr-FR" sz="12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réparties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en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clusters,</a:t>
            </a:r>
            <a:r>
              <a:rPr lang="fr-FR" sz="12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au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 err="1">
                <a:solidFill>
                  <a:schemeClr val="bg1"/>
                </a:solidFill>
                <a:latin typeface="Tahoma"/>
                <a:cs typeface="Tahoma"/>
              </a:rPr>
              <a:t>proﬁt</a:t>
            </a:r>
            <a:r>
              <a:rPr lang="fr-FR" sz="12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d’un </a:t>
            </a:r>
            <a:r>
              <a:rPr lang="fr-FR" sz="1200" spc="-30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seul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projet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 err="1">
                <a:solidFill>
                  <a:schemeClr val="bg1"/>
                </a:solidFill>
                <a:latin typeface="Tahoma"/>
                <a:cs typeface="Tahoma"/>
              </a:rPr>
              <a:t>aﬁn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diviser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le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temps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d’exécution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d’une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requête.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marR="5715" indent="-305435" algn="just">
              <a:lnSpc>
                <a:spcPct val="114999"/>
              </a:lnSpc>
              <a:buFont typeface="Tahoma"/>
              <a:buChar char="■"/>
              <a:tabLst>
                <a:tab pos="318135" algn="l"/>
              </a:tabLst>
            </a:pPr>
            <a:r>
              <a:rPr lang="fr-FR" sz="1200" b="1" spc="-5" dirty="0">
                <a:solidFill>
                  <a:schemeClr val="bg1"/>
                </a:solidFill>
                <a:latin typeface="Tahoma"/>
                <a:cs typeface="Tahoma"/>
              </a:rPr>
              <a:t>Apach</a:t>
            </a:r>
            <a:r>
              <a:rPr lang="fr-FR" sz="1200" b="1" spc="-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b="1" spc="-15" dirty="0">
                <a:solidFill>
                  <a:schemeClr val="bg1"/>
                </a:solidFill>
                <a:latin typeface="Tahoma"/>
                <a:cs typeface="Tahoma"/>
              </a:rPr>
              <a:t>Spark</a:t>
            </a:r>
            <a:r>
              <a:rPr lang="fr-FR" sz="1200" b="1" spc="-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b="1" spc="-80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1200" b="1" spc="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 err="1">
                <a:solidFill>
                  <a:schemeClr val="bg1"/>
                </a:solidFill>
                <a:latin typeface="Tahoma"/>
                <a:cs typeface="Tahoma"/>
              </a:rPr>
              <a:t>framework</a:t>
            </a:r>
            <a:r>
              <a:rPr lang="fr-FR" sz="1200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open-source</a:t>
            </a:r>
            <a:r>
              <a:rPr lang="fr-FR" sz="120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permettant</a:t>
            </a:r>
            <a:r>
              <a:rPr lang="fr-FR" sz="120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traiter</a:t>
            </a:r>
            <a:r>
              <a:rPr lang="fr-FR" sz="120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120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bases</a:t>
            </a:r>
            <a:r>
              <a:rPr lang="fr-FR" sz="1200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200" spc="-3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données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massives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en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utilisant le calcul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distribué </a:t>
            </a:r>
            <a:r>
              <a:rPr lang="fr-FR" sz="1200" spc="5" dirty="0">
                <a:solidFill>
                  <a:schemeClr val="bg1"/>
                </a:solidFill>
                <a:latin typeface="Tahoma"/>
                <a:cs typeface="Tahoma"/>
              </a:rPr>
              <a:t>(in-memory).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Outil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qui </a:t>
            </a:r>
            <a:r>
              <a:rPr lang="fr-FR" sz="1200" spc="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permet</a:t>
            </a:r>
            <a:r>
              <a:rPr lang="fr-FR" sz="12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gérer</a:t>
            </a:r>
            <a:r>
              <a:rPr lang="fr-FR" sz="12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lang="fr-FR" sz="12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5" dirty="0">
                <a:solidFill>
                  <a:schemeClr val="bg1"/>
                </a:solidFill>
                <a:latin typeface="Tahoma"/>
                <a:cs typeface="Tahoma"/>
              </a:rPr>
              <a:t>coordonner</a:t>
            </a:r>
            <a:r>
              <a:rPr lang="fr-FR" sz="12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l'exécution</a:t>
            </a:r>
            <a:r>
              <a:rPr lang="fr-FR" sz="12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tâches</a:t>
            </a:r>
            <a:r>
              <a:rPr lang="fr-FR" sz="12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sur</a:t>
            </a:r>
            <a:r>
              <a:rPr lang="fr-FR" sz="12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12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données</a:t>
            </a:r>
            <a:r>
              <a:rPr lang="fr-FR" sz="12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à </a:t>
            </a:r>
            <a:r>
              <a:rPr lang="fr-FR" sz="1200" spc="-3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travers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un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groupe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d'ordinateurs.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indent="-305435" algn="just">
              <a:lnSpc>
                <a:spcPct val="100000"/>
              </a:lnSpc>
              <a:spcBef>
                <a:spcPts val="180"/>
              </a:spcBef>
              <a:buFont typeface="Tahoma"/>
              <a:buChar char="■"/>
              <a:tabLst>
                <a:tab pos="318135" algn="l"/>
              </a:tabLst>
            </a:pPr>
            <a:r>
              <a:rPr lang="fr-FR" sz="1200" b="1" spc="-5" dirty="0">
                <a:solidFill>
                  <a:schemeClr val="bg1"/>
                </a:solidFill>
                <a:latin typeface="Tahoma"/>
                <a:cs typeface="Tahoma"/>
              </a:rPr>
              <a:t>Algorithme</a:t>
            </a:r>
            <a:r>
              <a:rPr lang="fr-FR" sz="1200" b="1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b="1" spc="-10" dirty="0">
                <a:solidFill>
                  <a:schemeClr val="bg1"/>
                </a:solidFill>
                <a:latin typeface="Tahoma"/>
                <a:cs typeface="Tahoma"/>
              </a:rPr>
              <a:t>MapReduce </a:t>
            </a:r>
            <a:r>
              <a:rPr lang="fr-FR" sz="12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74700" marR="6350" lvl="1" indent="-305435" algn="just">
              <a:lnSpc>
                <a:spcPct val="114999"/>
              </a:lnSpc>
              <a:buChar char="●"/>
              <a:tabLst>
                <a:tab pos="775335" algn="l"/>
              </a:tabLst>
            </a:pP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Largement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utilisé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pour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le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 traitement parallèle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distribué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200" spc="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grandes</a:t>
            </a:r>
            <a:r>
              <a:rPr lang="fr-FR" sz="1200" spc="-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quantités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données.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74700" marR="5080" lvl="1" indent="-305435" algn="just">
              <a:lnSpc>
                <a:spcPct val="114999"/>
              </a:lnSpc>
              <a:buClr>
                <a:srgbClr val="374151"/>
              </a:buClr>
              <a:buChar char="●"/>
              <a:tabLst>
                <a:tab pos="775335" algn="l"/>
              </a:tabLst>
            </a:pP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Permet de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diviser les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données en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ensembles plus </a:t>
            </a:r>
            <a:r>
              <a:rPr lang="fr-FR" sz="1200" spc="15" dirty="0">
                <a:solidFill>
                  <a:schemeClr val="bg1"/>
                </a:solidFill>
                <a:latin typeface="Tahoma"/>
                <a:cs typeface="Tahoma"/>
              </a:rPr>
              <a:t>petits,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les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 traiter </a:t>
            </a:r>
            <a:r>
              <a:rPr lang="fr-FR" sz="1200" spc="45" dirty="0">
                <a:solidFill>
                  <a:schemeClr val="bg1"/>
                </a:solidFill>
                <a:latin typeface="Tahoma"/>
                <a:cs typeface="Tahoma"/>
              </a:rPr>
              <a:t>indépendamment 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(MAP)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et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les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agréger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pour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obtenir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le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 résultat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 err="1">
                <a:solidFill>
                  <a:schemeClr val="bg1"/>
                </a:solidFill>
                <a:latin typeface="Tahoma"/>
                <a:cs typeface="Tahoma"/>
              </a:rPr>
              <a:t>ﬁnal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-15" dirty="0">
                <a:solidFill>
                  <a:schemeClr val="bg1"/>
                </a:solidFill>
                <a:latin typeface="Tahoma"/>
                <a:cs typeface="Tahoma"/>
              </a:rPr>
              <a:t>(REDUCE).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marR="19685" indent="-305435" algn="just">
              <a:lnSpc>
                <a:spcPct val="114999"/>
              </a:lnSpc>
              <a:buChar char="■"/>
              <a:tabLst>
                <a:tab pos="318135" algn="l"/>
              </a:tabLst>
            </a:pP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Développement des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scripts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en </a:t>
            </a:r>
            <a:r>
              <a:rPr lang="fr-FR" sz="1200" b="1" spc="-15" dirty="0" err="1">
                <a:solidFill>
                  <a:schemeClr val="bg1"/>
                </a:solidFill>
                <a:latin typeface="Tahoma"/>
                <a:cs typeface="Tahoma"/>
              </a:rPr>
              <a:t>pySpark</a:t>
            </a:r>
            <a:r>
              <a:rPr lang="fr-FR" sz="1200" spc="-15" dirty="0">
                <a:solidFill>
                  <a:schemeClr val="bg1"/>
                </a:solidFill>
                <a:latin typeface="Tahoma"/>
                <a:cs typeface="Tahoma"/>
              </a:rPr>
              <a:t>,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la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librairie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python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(proche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200" spc="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pandas)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permettant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communiquer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15" dirty="0">
                <a:solidFill>
                  <a:schemeClr val="bg1"/>
                </a:solidFill>
                <a:latin typeface="Tahoma"/>
                <a:cs typeface="Tahoma"/>
              </a:rPr>
              <a:t>avec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10" dirty="0">
                <a:solidFill>
                  <a:schemeClr val="bg1"/>
                </a:solidFill>
                <a:latin typeface="Tahoma"/>
                <a:cs typeface="Tahoma"/>
              </a:rPr>
              <a:t>Spark.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marR="6985" algn="just">
              <a:lnSpc>
                <a:spcPct val="114999"/>
              </a:lnSpc>
            </a:pPr>
            <a:r>
              <a:rPr lang="fr-FR" sz="1200" dirty="0">
                <a:solidFill>
                  <a:schemeClr val="bg1"/>
                </a:solidFill>
                <a:latin typeface="MS PGothic"/>
                <a:cs typeface="MS PGothic"/>
              </a:rPr>
              <a:t>⇒</a:t>
            </a:r>
            <a:r>
              <a:rPr lang="fr-FR" sz="1200" spc="5" dirty="0">
                <a:solidFill>
                  <a:schemeClr val="bg1"/>
                </a:solidFill>
                <a:latin typeface="MS PGothic"/>
                <a:cs typeface="MS PGothic"/>
              </a:rPr>
              <a:t> </a:t>
            </a:r>
            <a:r>
              <a:rPr lang="fr-FR" sz="1200" b="1" spc="-10" dirty="0">
                <a:solidFill>
                  <a:schemeClr val="bg1"/>
                </a:solidFill>
                <a:latin typeface="Tahoma"/>
                <a:cs typeface="Tahoma"/>
              </a:rPr>
              <a:t>Avantages</a:t>
            </a:r>
            <a:r>
              <a:rPr lang="fr-FR" sz="1200" b="1" spc="-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1200" spc="-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évolutivité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(ajout</a:t>
            </a:r>
            <a:r>
              <a:rPr lang="fr-FR" sz="12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200" spc="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ressources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0" dirty="0">
                <a:solidFill>
                  <a:schemeClr val="bg1"/>
                </a:solidFill>
                <a:latin typeface="Tahoma"/>
                <a:cs typeface="Tahoma"/>
              </a:rPr>
              <a:t>supplémentaires),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performances </a:t>
            </a:r>
            <a:r>
              <a:rPr lang="fr-FR" sz="1200" spc="15" dirty="0">
                <a:solidFill>
                  <a:schemeClr val="bg1"/>
                </a:solidFill>
                <a:latin typeface="Tahoma"/>
                <a:cs typeface="Tahoma"/>
              </a:rPr>
              <a:t>(accélération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du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temps de </a:t>
            </a:r>
            <a:r>
              <a:rPr lang="fr-FR" sz="1200" spc="5" dirty="0">
                <a:solidFill>
                  <a:schemeClr val="bg1"/>
                </a:solidFill>
                <a:latin typeface="Tahoma"/>
                <a:cs typeface="Tahoma"/>
              </a:rPr>
              <a:t>calculs),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tolérance aux </a:t>
            </a:r>
            <a:r>
              <a:rPr lang="fr-FR" sz="1200" spc="35" dirty="0">
                <a:solidFill>
                  <a:schemeClr val="bg1"/>
                </a:solidFill>
                <a:latin typeface="Tahoma"/>
                <a:cs typeface="Tahoma"/>
              </a:rPr>
              <a:t>pannes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10" dirty="0">
                <a:solidFill>
                  <a:schemeClr val="bg1"/>
                </a:solidFill>
                <a:latin typeface="Tahoma"/>
                <a:cs typeface="Tahoma"/>
              </a:rPr>
              <a:t>(plus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25" dirty="0">
                <a:solidFill>
                  <a:schemeClr val="bg1"/>
                </a:solidFill>
                <a:latin typeface="Tahoma"/>
                <a:cs typeface="Tahoma"/>
              </a:rPr>
              <a:t>résilients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30" dirty="0">
                <a:solidFill>
                  <a:schemeClr val="bg1"/>
                </a:solidFill>
                <a:latin typeface="Tahoma"/>
                <a:cs typeface="Tahoma"/>
              </a:rPr>
              <a:t>aux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40" dirty="0">
                <a:solidFill>
                  <a:schemeClr val="bg1"/>
                </a:solidFill>
                <a:latin typeface="Tahoma"/>
                <a:cs typeface="Tahoma"/>
              </a:rPr>
              <a:t>pannes</a:t>
            </a:r>
            <a:r>
              <a:rPr lang="fr-FR" sz="12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50" dirty="0">
                <a:solidFill>
                  <a:schemeClr val="bg1"/>
                </a:solidFill>
                <a:latin typeface="Tahoma"/>
                <a:cs typeface="Tahoma"/>
              </a:rPr>
              <a:t>ou</a:t>
            </a:r>
            <a:r>
              <a:rPr lang="fr-FR" sz="12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200" spc="10" dirty="0">
                <a:solidFill>
                  <a:schemeClr val="bg1"/>
                </a:solidFill>
                <a:latin typeface="Tahoma"/>
                <a:cs typeface="Tahoma"/>
              </a:rPr>
              <a:t>erreurs).</a:t>
            </a:r>
            <a:endParaRPr lang="fr-FR" sz="1200" dirty="0">
              <a:solidFill>
                <a:schemeClr val="bg1"/>
              </a:solidFill>
              <a:latin typeface="Tahoma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B2C383C-3216-4BD0-8A23-D5F3D807B0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7200" y="2407284"/>
            <a:ext cx="4464892" cy="2921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488BA-0797-76F5-17CB-CF24FC548FDD}"/>
              </a:ext>
            </a:extLst>
          </p:cNvPr>
          <p:cNvSpPr txBox="1"/>
          <p:nvPr/>
        </p:nvSpPr>
        <p:spPr>
          <a:xfrm>
            <a:off x="7497399" y="5625181"/>
            <a:ext cx="4624693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fr-FR" sz="800" b="1" spc="-5" dirty="0">
                <a:solidFill>
                  <a:schemeClr val="bg1"/>
                </a:solidFill>
                <a:latin typeface="Tahoma"/>
                <a:cs typeface="Tahoma"/>
              </a:rPr>
              <a:t>Applicatio</a:t>
            </a:r>
            <a:r>
              <a:rPr lang="fr-FR" sz="800" b="1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lang="fr-FR" sz="8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b="1" spc="-10" dirty="0">
                <a:solidFill>
                  <a:schemeClr val="bg1"/>
                </a:solidFill>
                <a:latin typeface="Tahoma"/>
                <a:cs typeface="Tahoma"/>
              </a:rPr>
              <a:t>Spark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fr-FR" sz="8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</a:pP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 </a:t>
            </a:r>
            <a:r>
              <a:rPr lang="fr-FR" sz="800" b="1" spc="-5" dirty="0">
                <a:solidFill>
                  <a:schemeClr val="bg1"/>
                </a:solidFill>
                <a:latin typeface="Tahoma"/>
                <a:cs typeface="Tahoma"/>
              </a:rPr>
              <a:t>driver 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distribue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et </a:t>
            </a:r>
            <a:r>
              <a:rPr lang="fr-FR" sz="800" spc="20" dirty="0" err="1">
                <a:solidFill>
                  <a:schemeClr val="bg1"/>
                </a:solidFill>
                <a:latin typeface="Tahoma"/>
                <a:cs typeface="Tahoma"/>
              </a:rPr>
              <a:t>planiﬁe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les tâches 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entre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les </a:t>
            </a:r>
            <a:r>
              <a:rPr lang="fr-FR" sz="800" spc="20" dirty="0" err="1">
                <a:solidFill>
                  <a:schemeClr val="bg1"/>
                </a:solidFill>
                <a:latin typeface="Tahoma"/>
                <a:cs typeface="Tahoma"/>
              </a:rPr>
              <a:t>diﬀérents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b="1" spc="-5" dirty="0">
                <a:solidFill>
                  <a:schemeClr val="bg1"/>
                </a:solidFill>
                <a:latin typeface="Tahoma"/>
                <a:cs typeface="Tahoma"/>
              </a:rPr>
              <a:t>exécuteurs 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qui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les 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exécutent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permettent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35" dirty="0">
                <a:solidFill>
                  <a:schemeClr val="bg1"/>
                </a:solidFill>
                <a:latin typeface="Tahoma"/>
                <a:cs typeface="Tahoma"/>
              </a:rPr>
              <a:t>un</a:t>
            </a:r>
            <a:r>
              <a:rPr lang="fr-FR" sz="800" spc="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traitement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réparti.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-30" dirty="0">
                <a:solidFill>
                  <a:schemeClr val="bg1"/>
                </a:solidFill>
                <a:latin typeface="Tahoma"/>
                <a:cs typeface="Tahoma"/>
              </a:rPr>
              <a:t>Il</a:t>
            </a:r>
            <a:r>
              <a:rPr lang="fr-FR" sz="80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est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responsable</a:t>
            </a:r>
            <a:r>
              <a:rPr lang="fr-FR" sz="800" spc="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800" spc="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l’exécution</a:t>
            </a:r>
            <a:r>
              <a:rPr lang="fr-FR" sz="8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35" dirty="0">
                <a:solidFill>
                  <a:schemeClr val="bg1"/>
                </a:solidFill>
                <a:latin typeface="Tahoma"/>
                <a:cs typeface="Tahoma"/>
              </a:rPr>
              <a:t>du</a:t>
            </a:r>
            <a:r>
              <a:rPr lang="fr-FR" sz="8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code</a:t>
            </a:r>
            <a:r>
              <a:rPr lang="fr-FR" sz="8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sur</a:t>
            </a:r>
            <a:r>
              <a:rPr lang="fr-FR" sz="8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les</a:t>
            </a:r>
            <a:r>
              <a:rPr lang="fr-FR" sz="8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0" dirty="0" err="1">
                <a:solidFill>
                  <a:schemeClr val="bg1"/>
                </a:solidFill>
                <a:latin typeface="Tahoma"/>
                <a:cs typeface="Tahoma"/>
              </a:rPr>
              <a:t>diﬀérentes</a:t>
            </a:r>
            <a:r>
              <a:rPr lang="fr-FR" sz="8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machines.</a:t>
            </a:r>
            <a:endParaRPr lang="fr-FR" sz="8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lang="fr-FR" sz="800" b="1" spc="-5" dirty="0">
                <a:solidFill>
                  <a:schemeClr val="bg1"/>
                </a:solidFill>
                <a:latin typeface="Tahoma"/>
                <a:cs typeface="Tahoma"/>
              </a:rPr>
              <a:t>Cluster</a:t>
            </a:r>
            <a:r>
              <a:rPr lang="fr-FR" sz="800" b="1" spc="-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b="1" spc="-5" dirty="0">
                <a:solidFill>
                  <a:schemeClr val="bg1"/>
                </a:solidFill>
                <a:latin typeface="Tahoma"/>
                <a:cs typeface="Tahoma"/>
              </a:rPr>
              <a:t>Manager</a:t>
            </a:r>
            <a:r>
              <a:rPr lang="fr-FR" sz="800" b="1" spc="-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b="1" spc="-5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800" b="1" spc="-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assure</a:t>
            </a:r>
            <a:r>
              <a:rPr lang="fr-FR" sz="8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le</a:t>
            </a:r>
            <a:r>
              <a:rPr lang="fr-FR" sz="800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0" dirty="0">
                <a:solidFill>
                  <a:schemeClr val="bg1"/>
                </a:solidFill>
                <a:latin typeface="Tahoma"/>
                <a:cs typeface="Tahoma"/>
              </a:rPr>
              <a:t>suivi</a:t>
            </a:r>
            <a:r>
              <a:rPr lang="fr-FR" sz="8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800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20" dirty="0">
                <a:solidFill>
                  <a:schemeClr val="bg1"/>
                </a:solidFill>
                <a:latin typeface="Tahoma"/>
                <a:cs typeface="Tahoma"/>
              </a:rPr>
              <a:t>ressources</a:t>
            </a:r>
            <a:r>
              <a:rPr lang="fr-FR" sz="8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800" spc="15" dirty="0">
                <a:solidFill>
                  <a:schemeClr val="bg1"/>
                </a:solidFill>
                <a:latin typeface="Tahoma"/>
                <a:cs typeface="Tahoma"/>
              </a:rPr>
              <a:t>disponibles.</a:t>
            </a:r>
            <a:endParaRPr lang="fr-FR" sz="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5584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lose-up of a plant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4777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16" y="2208119"/>
            <a:ext cx="4620584" cy="197210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 err="1"/>
              <a:t>Déploiement</a:t>
            </a:r>
            <a:r>
              <a:rPr lang="en-US" sz="5400" dirty="0"/>
              <a:t> de la solution dans le cloud </a:t>
            </a:r>
          </a:p>
        </p:txBody>
      </p:sp>
    </p:spTree>
    <p:extLst>
      <p:ext uri="{BB962C8B-B14F-4D97-AF65-F5344CB8AC3E}">
        <p14:creationId xmlns:p14="http://schemas.microsoft.com/office/powerpoint/2010/main" val="165809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23323" marR="14393" indent="-228600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4169" algn="l"/>
              </a:tabLst>
            </a:pPr>
            <a:r>
              <a:rPr lang="en-US" sz="1500" b="1" dirty="0" err="1"/>
              <a:t>Louer</a:t>
            </a:r>
            <a:r>
              <a:rPr lang="en-US" sz="1500" b="1" dirty="0"/>
              <a:t> </a:t>
            </a:r>
            <a:r>
              <a:rPr lang="en-US" sz="1500" b="1" spc="-7" dirty="0"/>
              <a:t>de </a:t>
            </a:r>
            <a:r>
              <a:rPr lang="en-US" sz="1500" b="1" dirty="0"/>
              <a:t>la </a:t>
            </a:r>
            <a:r>
              <a:rPr lang="en-US" sz="1500" b="1" spc="-7" dirty="0"/>
              <a:t>puissance de </a:t>
            </a:r>
            <a:r>
              <a:rPr lang="en-US" sz="1500" b="1" spc="-7" dirty="0" err="1"/>
              <a:t>calcul</a:t>
            </a:r>
            <a:r>
              <a:rPr lang="en-US" sz="1500" b="1" spc="-7" dirty="0"/>
              <a:t> </a:t>
            </a:r>
            <a:r>
              <a:rPr lang="en-US" sz="1500" b="1" spc="7" dirty="0"/>
              <a:t>à </a:t>
            </a:r>
            <a:r>
              <a:rPr lang="en-US" sz="1500" b="1" dirty="0"/>
              <a:t>la </a:t>
            </a:r>
            <a:r>
              <a:rPr lang="en-US" sz="1500" b="1" dirty="0" err="1"/>
              <a:t>demande</a:t>
            </a:r>
            <a:r>
              <a:rPr lang="en-US" sz="1500" b="1" dirty="0"/>
              <a:t> </a:t>
            </a:r>
            <a:r>
              <a:rPr lang="en-US" sz="1500" spc="-127" dirty="0"/>
              <a:t>:</a:t>
            </a:r>
            <a:r>
              <a:rPr lang="en-US" sz="1500" spc="-120" dirty="0"/>
              <a:t> </a:t>
            </a:r>
            <a:r>
              <a:rPr lang="en-US" sz="1500" spc="33" dirty="0" err="1"/>
              <a:t>pouvoir</a:t>
            </a:r>
            <a:r>
              <a:rPr lang="en-US" sz="1500" spc="33" dirty="0"/>
              <a:t>, </a:t>
            </a:r>
            <a:r>
              <a:rPr lang="en-US" sz="1500" spc="47" dirty="0" err="1"/>
              <a:t>quel</a:t>
            </a:r>
            <a:r>
              <a:rPr lang="en-US" sz="1500" spc="47" dirty="0"/>
              <a:t> </a:t>
            </a:r>
            <a:r>
              <a:rPr lang="en-US" sz="1500" spc="60" dirty="0"/>
              <a:t>que </a:t>
            </a:r>
            <a:r>
              <a:rPr lang="en-US" sz="1500" spc="33" dirty="0" err="1"/>
              <a:t>soit</a:t>
            </a:r>
            <a:r>
              <a:rPr lang="en-US" sz="1500" spc="33" dirty="0"/>
              <a:t> </a:t>
            </a:r>
            <a:r>
              <a:rPr lang="en-US" sz="1500" spc="27" dirty="0"/>
              <a:t>la </a:t>
            </a:r>
            <a:r>
              <a:rPr lang="en-US" sz="1500" spc="33" dirty="0"/>
              <a:t>charge </a:t>
            </a:r>
            <a:r>
              <a:rPr lang="en-US" sz="1500" spc="53" dirty="0"/>
              <a:t>de </a:t>
            </a:r>
            <a:r>
              <a:rPr lang="en-US" sz="1500" spc="13" dirty="0"/>
              <a:t>travail, </a:t>
            </a:r>
            <a:r>
              <a:rPr lang="en-US" sz="1500" spc="20" dirty="0"/>
              <a:t> </a:t>
            </a:r>
            <a:r>
              <a:rPr lang="en-US" sz="1500" spc="47" dirty="0" err="1"/>
              <a:t>obtenir</a:t>
            </a:r>
            <a:r>
              <a:rPr lang="en-US" sz="1500" spc="-53" dirty="0"/>
              <a:t> </a:t>
            </a:r>
            <a:r>
              <a:rPr lang="en-US" sz="1500" spc="60" dirty="0" err="1"/>
              <a:t>suﬃsamment</a:t>
            </a:r>
            <a:r>
              <a:rPr lang="en-US" sz="1500" spc="-53" dirty="0"/>
              <a:t> </a:t>
            </a:r>
            <a:r>
              <a:rPr lang="en-US" sz="1500" spc="53" dirty="0"/>
              <a:t>de</a:t>
            </a:r>
            <a:r>
              <a:rPr lang="en-US" sz="1500" spc="-53" dirty="0"/>
              <a:t> </a:t>
            </a:r>
            <a:r>
              <a:rPr lang="en-US" sz="1500" spc="40" dirty="0"/>
              <a:t>puissance</a:t>
            </a:r>
            <a:r>
              <a:rPr lang="en-US" sz="1500" spc="-53" dirty="0"/>
              <a:t> </a:t>
            </a:r>
            <a:r>
              <a:rPr lang="en-US" sz="1500" spc="53" dirty="0"/>
              <a:t>de</a:t>
            </a:r>
            <a:r>
              <a:rPr lang="en-US" sz="1500" spc="-53" dirty="0"/>
              <a:t> </a:t>
            </a:r>
            <a:r>
              <a:rPr lang="en-US" sz="1500" spc="33" dirty="0" err="1"/>
              <a:t>calcul</a:t>
            </a:r>
            <a:r>
              <a:rPr lang="en-US" sz="1500" spc="-53" dirty="0"/>
              <a:t> </a:t>
            </a:r>
            <a:r>
              <a:rPr lang="en-US" sz="1500" spc="67" dirty="0"/>
              <a:t>pour</a:t>
            </a:r>
            <a:r>
              <a:rPr lang="en-US" sz="1500" spc="-53" dirty="0"/>
              <a:t> </a:t>
            </a:r>
            <a:r>
              <a:rPr lang="en-US" sz="1500" spc="47" dirty="0" err="1"/>
              <a:t>pouvoir</a:t>
            </a:r>
            <a:r>
              <a:rPr lang="en-US" sz="1500" spc="-53" dirty="0"/>
              <a:t> </a:t>
            </a:r>
            <a:r>
              <a:rPr lang="en-US" sz="1500" spc="33" dirty="0" err="1"/>
              <a:t>traiter</a:t>
            </a:r>
            <a:r>
              <a:rPr lang="en-US" sz="1500" spc="-53" dirty="0"/>
              <a:t> </a:t>
            </a:r>
            <a:r>
              <a:rPr lang="en-US" sz="1500" spc="33" dirty="0"/>
              <a:t>les</a:t>
            </a:r>
            <a:r>
              <a:rPr lang="en-US" sz="1500" spc="-47" dirty="0"/>
              <a:t> </a:t>
            </a:r>
            <a:r>
              <a:rPr lang="en-US" sz="1500" spc="20" dirty="0"/>
              <a:t>images,</a:t>
            </a:r>
            <a:r>
              <a:rPr lang="en-US" sz="1500" spc="-53" dirty="0"/>
              <a:t> </a:t>
            </a:r>
            <a:r>
              <a:rPr lang="en-US" sz="1500" spc="73" dirty="0" err="1"/>
              <a:t>même</a:t>
            </a:r>
            <a:r>
              <a:rPr lang="en-US" sz="1500" spc="-53" dirty="0"/>
              <a:t> </a:t>
            </a:r>
            <a:r>
              <a:rPr lang="en-US" sz="1500" spc="27" dirty="0" err="1"/>
              <a:t>si</a:t>
            </a:r>
            <a:r>
              <a:rPr lang="en-US" sz="1500" spc="-53" dirty="0"/>
              <a:t> </a:t>
            </a:r>
            <a:r>
              <a:rPr lang="en-US" sz="1500" spc="33" dirty="0"/>
              <a:t>le</a:t>
            </a:r>
            <a:r>
              <a:rPr lang="en-US" sz="1500" spc="-53" dirty="0"/>
              <a:t> </a:t>
            </a:r>
            <a:r>
              <a:rPr lang="en-US" sz="1500" spc="47" dirty="0"/>
              <a:t>volume </a:t>
            </a:r>
            <a:r>
              <a:rPr lang="en-US" sz="1500" spc="-400" dirty="0"/>
              <a:t> </a:t>
            </a:r>
            <a:r>
              <a:rPr lang="en-US" sz="1500" spc="53" dirty="0"/>
              <a:t>de</a:t>
            </a:r>
            <a:r>
              <a:rPr lang="en-US" sz="1500" spc="-80" dirty="0"/>
              <a:t> </a:t>
            </a:r>
            <a:r>
              <a:rPr lang="en-US" sz="1500" spc="53" dirty="0"/>
              <a:t>données</a:t>
            </a:r>
            <a:r>
              <a:rPr lang="en-US" sz="1500" spc="-80" dirty="0"/>
              <a:t> </a:t>
            </a:r>
            <a:r>
              <a:rPr lang="en-US" sz="1500" spc="27" dirty="0" err="1"/>
              <a:t>venait</a:t>
            </a:r>
            <a:r>
              <a:rPr lang="en-US" sz="1500" spc="-80" dirty="0"/>
              <a:t> </a:t>
            </a:r>
            <a:r>
              <a:rPr lang="en-US" sz="1500" spc="40" dirty="0"/>
              <a:t>à</a:t>
            </a:r>
            <a:r>
              <a:rPr lang="en-US" sz="1500" spc="-73" dirty="0"/>
              <a:t> </a:t>
            </a:r>
            <a:r>
              <a:rPr lang="en-US" sz="1500" spc="47" dirty="0" err="1"/>
              <a:t>fortement</a:t>
            </a:r>
            <a:r>
              <a:rPr lang="en-US" sz="1500" spc="-73" dirty="0"/>
              <a:t> </a:t>
            </a:r>
            <a:r>
              <a:rPr lang="en-US" sz="1500" spc="33" dirty="0"/>
              <a:t>augmenter.</a:t>
            </a:r>
            <a:endParaRPr lang="en-US" sz="1500" dirty="0"/>
          </a:p>
          <a:p>
            <a:pPr marL="423323" marR="14393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24169" algn="l"/>
              </a:tabLst>
            </a:pPr>
            <a:r>
              <a:rPr lang="en-US" sz="1500" b="1" dirty="0" err="1"/>
              <a:t>Diminuer</a:t>
            </a:r>
            <a:r>
              <a:rPr lang="en-US" sz="1500" b="1" spc="27" dirty="0"/>
              <a:t> </a:t>
            </a:r>
            <a:r>
              <a:rPr lang="en-US" sz="1500" b="1" spc="-13" dirty="0"/>
              <a:t>les</a:t>
            </a:r>
            <a:r>
              <a:rPr lang="en-US" sz="1500" b="1" spc="27" dirty="0"/>
              <a:t> </a:t>
            </a:r>
            <a:r>
              <a:rPr lang="en-US" sz="1500" b="1" spc="-7" dirty="0" err="1"/>
              <a:t>coûts</a:t>
            </a:r>
            <a:r>
              <a:rPr lang="en-US" sz="1500" b="1" spc="33" dirty="0"/>
              <a:t> </a:t>
            </a:r>
            <a:r>
              <a:rPr lang="en-US" sz="1500" spc="27" dirty="0" err="1"/>
              <a:t>si</a:t>
            </a:r>
            <a:r>
              <a:rPr lang="en-US" sz="1500" spc="7" dirty="0"/>
              <a:t> </a:t>
            </a:r>
            <a:r>
              <a:rPr lang="en-US" sz="1500" spc="40" dirty="0" err="1"/>
              <a:t>l'on</a:t>
            </a:r>
            <a:r>
              <a:rPr lang="en-US" sz="1500" dirty="0"/>
              <a:t> </a:t>
            </a:r>
            <a:r>
              <a:rPr lang="en-US" sz="1500" spc="60" dirty="0"/>
              <a:t>compare</a:t>
            </a:r>
            <a:r>
              <a:rPr lang="en-US" sz="1500" dirty="0"/>
              <a:t> </a:t>
            </a:r>
            <a:r>
              <a:rPr lang="en-US" sz="1500" spc="33" dirty="0"/>
              <a:t>les</a:t>
            </a:r>
            <a:r>
              <a:rPr lang="en-US" sz="1500" dirty="0"/>
              <a:t> </a:t>
            </a:r>
            <a:r>
              <a:rPr lang="en-US" sz="1500" spc="47" dirty="0" err="1"/>
              <a:t>coûts</a:t>
            </a:r>
            <a:r>
              <a:rPr lang="en-US" sz="1500" spc="7" dirty="0"/>
              <a:t> </a:t>
            </a:r>
            <a:r>
              <a:rPr lang="en-US" sz="1500" spc="47" dirty="0" err="1"/>
              <a:t>d'une</a:t>
            </a:r>
            <a:r>
              <a:rPr lang="en-US" sz="1500" dirty="0"/>
              <a:t> </a:t>
            </a:r>
            <a:r>
              <a:rPr lang="en-US" sz="1500" spc="40" dirty="0"/>
              <a:t>location</a:t>
            </a:r>
            <a:r>
              <a:rPr lang="en-US" sz="1500" dirty="0"/>
              <a:t> </a:t>
            </a:r>
            <a:r>
              <a:rPr lang="en-US" sz="1500" spc="53" dirty="0"/>
              <a:t>de</a:t>
            </a:r>
            <a:r>
              <a:rPr lang="en-US" sz="1500" dirty="0"/>
              <a:t> </a:t>
            </a:r>
            <a:r>
              <a:rPr lang="en-US" sz="1500" spc="40" dirty="0" err="1"/>
              <a:t>serveur</a:t>
            </a:r>
            <a:r>
              <a:rPr lang="en-US" sz="1500" spc="7" dirty="0"/>
              <a:t> </a:t>
            </a:r>
            <a:r>
              <a:rPr lang="en-US" sz="1500" spc="53" dirty="0" err="1"/>
              <a:t>complet</a:t>
            </a:r>
            <a:r>
              <a:rPr lang="en-US" sz="1500" dirty="0"/>
              <a:t> </a:t>
            </a:r>
            <a:r>
              <a:rPr lang="en-US" sz="1500" spc="53" dirty="0"/>
              <a:t>sur</a:t>
            </a:r>
            <a:r>
              <a:rPr lang="en-US" sz="1500" dirty="0"/>
              <a:t> </a:t>
            </a:r>
            <a:r>
              <a:rPr lang="en-US" sz="1500" spc="60" dirty="0" err="1"/>
              <a:t>une</a:t>
            </a:r>
            <a:r>
              <a:rPr lang="en-US" sz="1500" dirty="0"/>
              <a:t> </a:t>
            </a:r>
            <a:r>
              <a:rPr lang="en-US" sz="1500" spc="53" dirty="0"/>
              <a:t>durée </a:t>
            </a:r>
            <a:r>
              <a:rPr lang="en-US" sz="1500" spc="-400" dirty="0"/>
              <a:t> </a:t>
            </a:r>
            <a:r>
              <a:rPr lang="en-US" sz="1500" spc="47" dirty="0"/>
              <a:t>ﬁxe</a:t>
            </a:r>
            <a:r>
              <a:rPr lang="en-US" sz="1500" spc="-87" dirty="0"/>
              <a:t> </a:t>
            </a:r>
            <a:r>
              <a:rPr lang="en-US" sz="1500" spc="-47" dirty="0"/>
              <a:t>(1</a:t>
            </a:r>
            <a:r>
              <a:rPr lang="en-US" sz="1500" spc="-80" dirty="0"/>
              <a:t> </a:t>
            </a:r>
            <a:r>
              <a:rPr lang="en-US" sz="1500" spc="33" dirty="0" err="1"/>
              <a:t>mois</a:t>
            </a:r>
            <a:r>
              <a:rPr lang="en-US" sz="1500" spc="33" dirty="0"/>
              <a:t>,</a:t>
            </a:r>
            <a:r>
              <a:rPr lang="en-US" sz="1500" spc="-80" dirty="0"/>
              <a:t> </a:t>
            </a:r>
            <a:r>
              <a:rPr lang="en-US" sz="1500" spc="33" dirty="0"/>
              <a:t>1</a:t>
            </a:r>
            <a:r>
              <a:rPr lang="en-US" sz="1500" spc="-80" dirty="0"/>
              <a:t> </a:t>
            </a:r>
            <a:r>
              <a:rPr lang="en-US" sz="1500" dirty="0" err="1"/>
              <a:t>année</a:t>
            </a:r>
            <a:r>
              <a:rPr lang="en-US" sz="1500" dirty="0"/>
              <a:t>…).</a:t>
            </a:r>
          </a:p>
          <a:p>
            <a:pPr marL="423323" marR="6773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24169" algn="l"/>
              </a:tabLst>
            </a:pPr>
            <a:r>
              <a:rPr lang="en-US" sz="1500" spc="33" dirty="0"/>
              <a:t>Le</a:t>
            </a:r>
            <a:r>
              <a:rPr lang="en-US" sz="1500" spc="-13" dirty="0"/>
              <a:t> </a:t>
            </a:r>
            <a:r>
              <a:rPr lang="en-US" sz="1500" spc="40" dirty="0" err="1"/>
              <a:t>prestataire</a:t>
            </a:r>
            <a:r>
              <a:rPr lang="en-US" sz="1500" spc="-7" dirty="0"/>
              <a:t> </a:t>
            </a:r>
            <a:r>
              <a:rPr lang="en-US" sz="1500" spc="33" dirty="0"/>
              <a:t>le</a:t>
            </a:r>
            <a:r>
              <a:rPr lang="en-US" sz="1500" spc="-7" dirty="0"/>
              <a:t> </a:t>
            </a:r>
            <a:r>
              <a:rPr lang="en-US" sz="1500" spc="47" dirty="0"/>
              <a:t>plus</a:t>
            </a:r>
            <a:r>
              <a:rPr lang="en-US" sz="1500" spc="-7" dirty="0"/>
              <a:t> </a:t>
            </a:r>
            <a:r>
              <a:rPr lang="en-US" sz="1500" spc="60" dirty="0" err="1"/>
              <a:t>connu</a:t>
            </a:r>
            <a:r>
              <a:rPr lang="en-US" sz="1500" dirty="0"/>
              <a:t> </a:t>
            </a:r>
            <a:r>
              <a:rPr lang="en-US" sz="1500" spc="33" dirty="0"/>
              <a:t>et</a:t>
            </a:r>
            <a:r>
              <a:rPr lang="en-US" sz="1500" spc="-7" dirty="0"/>
              <a:t> </a:t>
            </a:r>
            <a:r>
              <a:rPr lang="en-US" sz="1500" spc="53" dirty="0"/>
              <a:t>qui</a:t>
            </a:r>
            <a:r>
              <a:rPr lang="en-US" sz="1500" spc="-7" dirty="0"/>
              <a:t> </a:t>
            </a:r>
            <a:r>
              <a:rPr lang="en-US" sz="1500" spc="60" dirty="0" err="1"/>
              <a:t>oﬀre</a:t>
            </a:r>
            <a:r>
              <a:rPr lang="en-US" sz="1500" spc="-7" dirty="0"/>
              <a:t> </a:t>
            </a:r>
            <a:r>
              <a:rPr lang="en-US" sz="1500" spc="40" dirty="0"/>
              <a:t>à</a:t>
            </a:r>
            <a:r>
              <a:rPr lang="en-US" sz="1500" spc="-13" dirty="0"/>
              <a:t> </a:t>
            </a:r>
            <a:r>
              <a:rPr lang="en-US" sz="1500" spc="33" dirty="0" err="1"/>
              <a:t>ce</a:t>
            </a:r>
            <a:r>
              <a:rPr lang="en-US" sz="1500" dirty="0"/>
              <a:t> </a:t>
            </a:r>
            <a:r>
              <a:rPr lang="en-US" sz="1500" spc="33" dirty="0"/>
              <a:t>jour</a:t>
            </a:r>
            <a:r>
              <a:rPr lang="en-US" sz="1500" spc="-7" dirty="0"/>
              <a:t> </a:t>
            </a:r>
            <a:r>
              <a:rPr lang="en-US" sz="1500" spc="40" dirty="0" err="1"/>
              <a:t>l'oﬀre</a:t>
            </a:r>
            <a:r>
              <a:rPr lang="en-US" sz="1500" spc="-7" dirty="0"/>
              <a:t> </a:t>
            </a:r>
            <a:r>
              <a:rPr lang="en-US" sz="1500" spc="27" dirty="0"/>
              <a:t>la</a:t>
            </a:r>
            <a:r>
              <a:rPr lang="en-US" sz="1500" spc="-7" dirty="0"/>
              <a:t> </a:t>
            </a:r>
            <a:r>
              <a:rPr lang="en-US" sz="1500" spc="47" dirty="0"/>
              <a:t>plus</a:t>
            </a:r>
            <a:r>
              <a:rPr lang="en-US" sz="1500" spc="-7" dirty="0"/>
              <a:t> </a:t>
            </a:r>
            <a:r>
              <a:rPr lang="en-US" sz="1500" spc="27" dirty="0"/>
              <a:t>large</a:t>
            </a:r>
            <a:r>
              <a:rPr lang="en-US" sz="1500" spc="-7" dirty="0"/>
              <a:t> </a:t>
            </a:r>
            <a:r>
              <a:rPr lang="en-US" sz="1500" spc="53" dirty="0"/>
              <a:t>dans</a:t>
            </a:r>
            <a:r>
              <a:rPr lang="en-US" sz="1500" spc="-7" dirty="0"/>
              <a:t> </a:t>
            </a:r>
            <a:r>
              <a:rPr lang="en-US" sz="1500" spc="33" dirty="0"/>
              <a:t>le</a:t>
            </a:r>
            <a:r>
              <a:rPr lang="en-US" sz="1500" spc="-7" dirty="0"/>
              <a:t> </a:t>
            </a:r>
            <a:r>
              <a:rPr lang="en-US" sz="1500" spc="53" dirty="0"/>
              <a:t>cloud</a:t>
            </a:r>
            <a:r>
              <a:rPr lang="en-US" sz="1500" spc="-7" dirty="0"/>
              <a:t> </a:t>
            </a:r>
            <a:r>
              <a:rPr lang="en-US" sz="1500" spc="33" dirty="0" err="1"/>
              <a:t>est</a:t>
            </a:r>
            <a:r>
              <a:rPr lang="en-US" sz="1500" spc="107" dirty="0"/>
              <a:t> </a:t>
            </a:r>
            <a:r>
              <a:rPr lang="en-US" sz="1500" b="1" spc="-7" dirty="0"/>
              <a:t>Amazon </a:t>
            </a:r>
            <a:r>
              <a:rPr lang="en-US" sz="1500" b="1" spc="-380" dirty="0"/>
              <a:t> </a:t>
            </a:r>
            <a:r>
              <a:rPr lang="en-US" sz="1500" b="1" spc="-33" dirty="0"/>
              <a:t>Web</a:t>
            </a:r>
            <a:r>
              <a:rPr lang="en-US" sz="1500" b="1" spc="-60" dirty="0"/>
              <a:t> </a:t>
            </a:r>
            <a:r>
              <a:rPr lang="en-US" sz="1500" b="1" spc="-27" dirty="0"/>
              <a:t>Services</a:t>
            </a:r>
            <a:r>
              <a:rPr lang="en-US" sz="1500" b="1" spc="-53" dirty="0"/>
              <a:t> </a:t>
            </a:r>
            <a:r>
              <a:rPr lang="en-US" sz="1500" b="1" spc="-93" dirty="0"/>
              <a:t>(AWS)</a:t>
            </a:r>
            <a:r>
              <a:rPr lang="en-US" sz="1500" spc="-93" dirty="0"/>
              <a:t>.</a:t>
            </a:r>
            <a:endParaRPr lang="en-US" sz="15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75" y="2386584"/>
            <a:ext cx="4977362" cy="38618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8351" y="2569464"/>
            <a:ext cx="5293432" cy="367893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CD2F21-05E9-1956-E5B3-A15FE05F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83" y="759110"/>
            <a:ext cx="4713711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Déploiement de la solution dans le cloud</a:t>
            </a:r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45"/>
              </a:spcBef>
            </a:pPr>
            <a:fld id="{81D60167-4931-47E6-BA6A-407CBD079E47}" type="slidenum">
              <a:rPr lang="en-US" sz="1200" spc="-15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Bef>
                  <a:spcPts val="45"/>
                </a:spcBef>
              </a:pPr>
              <a:t>12</a:t>
            </a:fld>
            <a:endParaRPr lang="en-US" sz="1200" spc="-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7385" y="1721738"/>
            <a:ext cx="10278533" cy="4334933"/>
            <a:chOff x="768487" y="1328325"/>
            <a:chExt cx="7708900" cy="3251200"/>
          </a:xfrm>
        </p:grpSpPr>
        <p:sp>
          <p:nvSpPr>
            <p:cNvPr id="3" name="object 3"/>
            <p:cNvSpPr/>
            <p:nvPr/>
          </p:nvSpPr>
          <p:spPr>
            <a:xfrm>
              <a:off x="773249" y="1553974"/>
              <a:ext cx="7699375" cy="3020695"/>
            </a:xfrm>
            <a:custGeom>
              <a:avLst/>
              <a:gdLst/>
              <a:ahLst/>
              <a:cxnLst/>
              <a:rect l="l" t="t" r="r" b="b"/>
              <a:pathLst>
                <a:path w="7699375" h="3020695">
                  <a:moveTo>
                    <a:pt x="7195739" y="3020699"/>
                  </a:moveTo>
                  <a:lnTo>
                    <a:pt x="503460" y="3020699"/>
                  </a:lnTo>
                  <a:lnTo>
                    <a:pt x="454973" y="3018395"/>
                  </a:lnTo>
                  <a:lnTo>
                    <a:pt x="407790" y="3011621"/>
                  </a:lnTo>
                  <a:lnTo>
                    <a:pt x="362123" y="3000590"/>
                  </a:lnTo>
                  <a:lnTo>
                    <a:pt x="318181" y="2985512"/>
                  </a:lnTo>
                  <a:lnTo>
                    <a:pt x="276176" y="2966598"/>
                  </a:lnTo>
                  <a:lnTo>
                    <a:pt x="236320" y="2944060"/>
                  </a:lnTo>
                  <a:lnTo>
                    <a:pt x="198822" y="2918107"/>
                  </a:lnTo>
                  <a:lnTo>
                    <a:pt x="163894" y="2888952"/>
                  </a:lnTo>
                  <a:lnTo>
                    <a:pt x="131747" y="2856805"/>
                  </a:lnTo>
                  <a:lnTo>
                    <a:pt x="102592" y="2821877"/>
                  </a:lnTo>
                  <a:lnTo>
                    <a:pt x="76639" y="2784379"/>
                  </a:lnTo>
                  <a:lnTo>
                    <a:pt x="54101" y="2744523"/>
                  </a:lnTo>
                  <a:lnTo>
                    <a:pt x="35187" y="2702518"/>
                  </a:lnTo>
                  <a:lnTo>
                    <a:pt x="20109" y="2658576"/>
                  </a:lnTo>
                  <a:lnTo>
                    <a:pt x="9078" y="2612909"/>
                  </a:lnTo>
                  <a:lnTo>
                    <a:pt x="2304" y="2565726"/>
                  </a:lnTo>
                  <a:lnTo>
                    <a:pt x="0" y="2517239"/>
                  </a:lnTo>
                  <a:lnTo>
                    <a:pt x="0" y="503460"/>
                  </a:lnTo>
                  <a:lnTo>
                    <a:pt x="2304" y="454973"/>
                  </a:lnTo>
                  <a:lnTo>
                    <a:pt x="9078" y="407791"/>
                  </a:lnTo>
                  <a:lnTo>
                    <a:pt x="20109" y="362123"/>
                  </a:lnTo>
                  <a:lnTo>
                    <a:pt x="35187" y="318181"/>
                  </a:lnTo>
                  <a:lnTo>
                    <a:pt x="54101" y="276177"/>
                  </a:lnTo>
                  <a:lnTo>
                    <a:pt x="76639" y="236320"/>
                  </a:lnTo>
                  <a:lnTo>
                    <a:pt x="102592" y="198822"/>
                  </a:lnTo>
                  <a:lnTo>
                    <a:pt x="131747" y="163894"/>
                  </a:lnTo>
                  <a:lnTo>
                    <a:pt x="163894" y="131747"/>
                  </a:lnTo>
                  <a:lnTo>
                    <a:pt x="198822" y="102592"/>
                  </a:lnTo>
                  <a:lnTo>
                    <a:pt x="236320" y="76639"/>
                  </a:lnTo>
                  <a:lnTo>
                    <a:pt x="276176" y="54101"/>
                  </a:lnTo>
                  <a:lnTo>
                    <a:pt x="318181" y="35187"/>
                  </a:lnTo>
                  <a:lnTo>
                    <a:pt x="362123" y="20109"/>
                  </a:lnTo>
                  <a:lnTo>
                    <a:pt x="407790" y="9078"/>
                  </a:lnTo>
                  <a:lnTo>
                    <a:pt x="454973" y="2304"/>
                  </a:lnTo>
                  <a:lnTo>
                    <a:pt x="503460" y="0"/>
                  </a:lnTo>
                  <a:lnTo>
                    <a:pt x="7195739" y="0"/>
                  </a:lnTo>
                  <a:lnTo>
                    <a:pt x="7245500" y="2463"/>
                  </a:lnTo>
                  <a:lnTo>
                    <a:pt x="7294418" y="9763"/>
                  </a:lnTo>
                  <a:lnTo>
                    <a:pt x="7342163" y="21762"/>
                  </a:lnTo>
                  <a:lnTo>
                    <a:pt x="7388405" y="38323"/>
                  </a:lnTo>
                  <a:lnTo>
                    <a:pt x="7432814" y="59310"/>
                  </a:lnTo>
                  <a:lnTo>
                    <a:pt x="7475059" y="84587"/>
                  </a:lnTo>
                  <a:lnTo>
                    <a:pt x="7514811" y="114015"/>
                  </a:lnTo>
                  <a:lnTo>
                    <a:pt x="7551739" y="147459"/>
                  </a:lnTo>
                  <a:lnTo>
                    <a:pt x="7585184" y="184388"/>
                  </a:lnTo>
                  <a:lnTo>
                    <a:pt x="7614612" y="224140"/>
                  </a:lnTo>
                  <a:lnTo>
                    <a:pt x="7639889" y="266385"/>
                  </a:lnTo>
                  <a:lnTo>
                    <a:pt x="7660876" y="310794"/>
                  </a:lnTo>
                  <a:lnTo>
                    <a:pt x="7677437" y="357036"/>
                  </a:lnTo>
                  <a:lnTo>
                    <a:pt x="7689436" y="404781"/>
                  </a:lnTo>
                  <a:lnTo>
                    <a:pt x="7696736" y="453699"/>
                  </a:lnTo>
                  <a:lnTo>
                    <a:pt x="7699199" y="503460"/>
                  </a:lnTo>
                  <a:lnTo>
                    <a:pt x="7699199" y="2517239"/>
                  </a:lnTo>
                  <a:lnTo>
                    <a:pt x="7696895" y="2565726"/>
                  </a:lnTo>
                  <a:lnTo>
                    <a:pt x="7690121" y="2612909"/>
                  </a:lnTo>
                  <a:lnTo>
                    <a:pt x="7679090" y="2658576"/>
                  </a:lnTo>
                  <a:lnTo>
                    <a:pt x="7664012" y="2702518"/>
                  </a:lnTo>
                  <a:lnTo>
                    <a:pt x="7645098" y="2744523"/>
                  </a:lnTo>
                  <a:lnTo>
                    <a:pt x="7622560" y="2784379"/>
                  </a:lnTo>
                  <a:lnTo>
                    <a:pt x="7596607" y="2821877"/>
                  </a:lnTo>
                  <a:lnTo>
                    <a:pt x="7567452" y="2856805"/>
                  </a:lnTo>
                  <a:lnTo>
                    <a:pt x="7535305" y="2888952"/>
                  </a:lnTo>
                  <a:lnTo>
                    <a:pt x="7500377" y="2918107"/>
                  </a:lnTo>
                  <a:lnTo>
                    <a:pt x="7462879" y="2944060"/>
                  </a:lnTo>
                  <a:lnTo>
                    <a:pt x="7423022" y="2966598"/>
                  </a:lnTo>
                  <a:lnTo>
                    <a:pt x="7381018" y="2985512"/>
                  </a:lnTo>
                  <a:lnTo>
                    <a:pt x="7337076" y="3000590"/>
                  </a:lnTo>
                  <a:lnTo>
                    <a:pt x="7291408" y="3011621"/>
                  </a:lnTo>
                  <a:lnTo>
                    <a:pt x="7244226" y="3018395"/>
                  </a:lnTo>
                  <a:lnTo>
                    <a:pt x="7195739" y="3020699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773249" y="1553974"/>
              <a:ext cx="7699375" cy="3020695"/>
            </a:xfrm>
            <a:custGeom>
              <a:avLst/>
              <a:gdLst/>
              <a:ahLst/>
              <a:cxnLst/>
              <a:rect l="l" t="t" r="r" b="b"/>
              <a:pathLst>
                <a:path w="7699375" h="3020695">
                  <a:moveTo>
                    <a:pt x="0" y="503460"/>
                  </a:moveTo>
                  <a:lnTo>
                    <a:pt x="2304" y="454973"/>
                  </a:lnTo>
                  <a:lnTo>
                    <a:pt x="9078" y="407791"/>
                  </a:lnTo>
                  <a:lnTo>
                    <a:pt x="20109" y="362123"/>
                  </a:lnTo>
                  <a:lnTo>
                    <a:pt x="35187" y="318181"/>
                  </a:lnTo>
                  <a:lnTo>
                    <a:pt x="54101" y="276177"/>
                  </a:lnTo>
                  <a:lnTo>
                    <a:pt x="76639" y="236320"/>
                  </a:lnTo>
                  <a:lnTo>
                    <a:pt x="102592" y="198822"/>
                  </a:lnTo>
                  <a:lnTo>
                    <a:pt x="131747" y="163894"/>
                  </a:lnTo>
                  <a:lnTo>
                    <a:pt x="163894" y="131747"/>
                  </a:lnTo>
                  <a:lnTo>
                    <a:pt x="198822" y="102592"/>
                  </a:lnTo>
                  <a:lnTo>
                    <a:pt x="236320" y="76639"/>
                  </a:lnTo>
                  <a:lnTo>
                    <a:pt x="276176" y="54101"/>
                  </a:lnTo>
                  <a:lnTo>
                    <a:pt x="318181" y="35187"/>
                  </a:lnTo>
                  <a:lnTo>
                    <a:pt x="362123" y="20109"/>
                  </a:lnTo>
                  <a:lnTo>
                    <a:pt x="407790" y="9078"/>
                  </a:lnTo>
                  <a:lnTo>
                    <a:pt x="454973" y="2304"/>
                  </a:lnTo>
                  <a:lnTo>
                    <a:pt x="503460" y="0"/>
                  </a:lnTo>
                  <a:lnTo>
                    <a:pt x="7195739" y="0"/>
                  </a:lnTo>
                  <a:lnTo>
                    <a:pt x="7245500" y="2463"/>
                  </a:lnTo>
                  <a:lnTo>
                    <a:pt x="7294418" y="9763"/>
                  </a:lnTo>
                  <a:lnTo>
                    <a:pt x="7342163" y="21762"/>
                  </a:lnTo>
                  <a:lnTo>
                    <a:pt x="7388405" y="38323"/>
                  </a:lnTo>
                  <a:lnTo>
                    <a:pt x="7432814" y="59310"/>
                  </a:lnTo>
                  <a:lnTo>
                    <a:pt x="7475059" y="84587"/>
                  </a:lnTo>
                  <a:lnTo>
                    <a:pt x="7514811" y="114015"/>
                  </a:lnTo>
                  <a:lnTo>
                    <a:pt x="7551739" y="147459"/>
                  </a:lnTo>
                  <a:lnTo>
                    <a:pt x="7585184" y="184388"/>
                  </a:lnTo>
                  <a:lnTo>
                    <a:pt x="7614612" y="224140"/>
                  </a:lnTo>
                  <a:lnTo>
                    <a:pt x="7639889" y="266385"/>
                  </a:lnTo>
                  <a:lnTo>
                    <a:pt x="7660876" y="310794"/>
                  </a:lnTo>
                  <a:lnTo>
                    <a:pt x="7677437" y="357036"/>
                  </a:lnTo>
                  <a:lnTo>
                    <a:pt x="7689436" y="404781"/>
                  </a:lnTo>
                  <a:lnTo>
                    <a:pt x="7696736" y="453699"/>
                  </a:lnTo>
                  <a:lnTo>
                    <a:pt x="7699199" y="503460"/>
                  </a:lnTo>
                  <a:lnTo>
                    <a:pt x="7699199" y="2517239"/>
                  </a:lnTo>
                  <a:lnTo>
                    <a:pt x="7696895" y="2565726"/>
                  </a:lnTo>
                  <a:lnTo>
                    <a:pt x="7690121" y="2612909"/>
                  </a:lnTo>
                  <a:lnTo>
                    <a:pt x="7679090" y="2658576"/>
                  </a:lnTo>
                  <a:lnTo>
                    <a:pt x="7664012" y="2702518"/>
                  </a:lnTo>
                  <a:lnTo>
                    <a:pt x="7645098" y="2744523"/>
                  </a:lnTo>
                  <a:lnTo>
                    <a:pt x="7622560" y="2784379"/>
                  </a:lnTo>
                  <a:lnTo>
                    <a:pt x="7596607" y="2821877"/>
                  </a:lnTo>
                  <a:lnTo>
                    <a:pt x="7567452" y="2856805"/>
                  </a:lnTo>
                  <a:lnTo>
                    <a:pt x="7535305" y="2888952"/>
                  </a:lnTo>
                  <a:lnTo>
                    <a:pt x="7500377" y="2918107"/>
                  </a:lnTo>
                  <a:lnTo>
                    <a:pt x="7462879" y="2944060"/>
                  </a:lnTo>
                  <a:lnTo>
                    <a:pt x="7423022" y="2966598"/>
                  </a:lnTo>
                  <a:lnTo>
                    <a:pt x="7381018" y="2985512"/>
                  </a:lnTo>
                  <a:lnTo>
                    <a:pt x="7337076" y="3000590"/>
                  </a:lnTo>
                  <a:lnTo>
                    <a:pt x="7291409" y="3011621"/>
                  </a:lnTo>
                  <a:lnTo>
                    <a:pt x="7244226" y="3018395"/>
                  </a:lnTo>
                  <a:lnTo>
                    <a:pt x="7195739" y="3020699"/>
                  </a:lnTo>
                  <a:lnTo>
                    <a:pt x="503460" y="3020699"/>
                  </a:lnTo>
                  <a:lnTo>
                    <a:pt x="454973" y="3018395"/>
                  </a:lnTo>
                  <a:lnTo>
                    <a:pt x="407790" y="3011621"/>
                  </a:lnTo>
                  <a:lnTo>
                    <a:pt x="362123" y="3000590"/>
                  </a:lnTo>
                  <a:lnTo>
                    <a:pt x="318181" y="2985512"/>
                  </a:lnTo>
                  <a:lnTo>
                    <a:pt x="276176" y="2966598"/>
                  </a:lnTo>
                  <a:lnTo>
                    <a:pt x="236320" y="2944060"/>
                  </a:lnTo>
                  <a:lnTo>
                    <a:pt x="198822" y="2918107"/>
                  </a:lnTo>
                  <a:lnTo>
                    <a:pt x="163894" y="2888952"/>
                  </a:lnTo>
                  <a:lnTo>
                    <a:pt x="131747" y="2856805"/>
                  </a:lnTo>
                  <a:lnTo>
                    <a:pt x="102592" y="2821877"/>
                  </a:lnTo>
                  <a:lnTo>
                    <a:pt x="76639" y="2784379"/>
                  </a:lnTo>
                  <a:lnTo>
                    <a:pt x="54101" y="2744523"/>
                  </a:lnTo>
                  <a:lnTo>
                    <a:pt x="35187" y="2702518"/>
                  </a:lnTo>
                  <a:lnTo>
                    <a:pt x="20109" y="2658576"/>
                  </a:lnTo>
                  <a:lnTo>
                    <a:pt x="9078" y="2612909"/>
                  </a:lnTo>
                  <a:lnTo>
                    <a:pt x="2304" y="2565726"/>
                  </a:lnTo>
                  <a:lnTo>
                    <a:pt x="0" y="2517239"/>
                  </a:lnTo>
                  <a:lnTo>
                    <a:pt x="0" y="50346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000" y="1328325"/>
              <a:ext cx="791999" cy="5921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952" y="2643125"/>
              <a:ext cx="532799" cy="6373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71232" y="3373467"/>
            <a:ext cx="3882813" cy="2117802"/>
          </a:xfrm>
          <a:prstGeom prst="rect">
            <a:avLst/>
          </a:prstGeom>
          <a:solidFill>
            <a:srgbClr val="F0D496">
              <a:alpha val="23559"/>
            </a:srgbClr>
          </a:solidFill>
          <a:ln w="19049">
            <a:solidFill>
              <a:srgbClr val="5D4037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>
              <a:spcBef>
                <a:spcPts val="33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072700"/>
            <a:r>
              <a:rPr lang="fr-FR" sz="1867" b="1" spc="-147" dirty="0">
                <a:latin typeface="Tahoma"/>
                <a:cs typeface="Tahoma"/>
              </a:rPr>
              <a:t> </a:t>
            </a:r>
            <a:r>
              <a:rPr sz="1867" b="1" spc="-147" dirty="0">
                <a:latin typeface="Tahoma"/>
                <a:cs typeface="Tahoma"/>
              </a:rPr>
              <a:t>S3</a:t>
            </a:r>
            <a:endParaRPr sz="1867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667" dirty="0">
              <a:latin typeface="Tahoma"/>
              <a:cs typeface="Tahoma"/>
            </a:endParaRPr>
          </a:p>
          <a:p>
            <a:pPr marL="350511"/>
            <a:r>
              <a:rPr sz="1600" b="1" spc="-33" dirty="0">
                <a:latin typeface="Tahoma"/>
                <a:cs typeface="Tahoma"/>
              </a:rPr>
              <a:t>Stockage</a:t>
            </a:r>
            <a:endParaRPr sz="1600" dirty="0">
              <a:latin typeface="Tahoma"/>
              <a:cs typeface="Tahoma"/>
            </a:endParaRPr>
          </a:p>
          <a:p>
            <a:pPr marL="960096" indent="-428403">
              <a:buChar char="■"/>
              <a:tabLst>
                <a:tab pos="960096" algn="l"/>
                <a:tab pos="960943" algn="l"/>
              </a:tabLst>
            </a:pPr>
            <a:r>
              <a:rPr sz="1600" spc="13" dirty="0">
                <a:latin typeface="Tahoma"/>
                <a:cs typeface="Tahoma"/>
              </a:rPr>
              <a:t>Images</a:t>
            </a:r>
            <a:endParaRPr sz="1600" dirty="0">
              <a:latin typeface="Tahoma"/>
              <a:cs typeface="Tahoma"/>
            </a:endParaRPr>
          </a:p>
          <a:p>
            <a:pPr marL="960096" indent="-428403">
              <a:buChar char="■"/>
              <a:tabLst>
                <a:tab pos="960096" algn="l"/>
                <a:tab pos="960943" algn="l"/>
              </a:tabLst>
            </a:pPr>
            <a:r>
              <a:rPr sz="1600" spc="33" dirty="0">
                <a:latin typeface="Tahoma"/>
                <a:cs typeface="Tahoma"/>
              </a:rPr>
              <a:t>Résultats</a:t>
            </a:r>
            <a:endParaRPr sz="1600" dirty="0">
              <a:latin typeface="Tahoma"/>
              <a:cs typeface="Tahoma"/>
            </a:endParaRPr>
          </a:p>
          <a:p>
            <a:pPr marL="960096" indent="-428403">
              <a:buChar char="■"/>
              <a:tabLst>
                <a:tab pos="960096" algn="l"/>
                <a:tab pos="960943" algn="l"/>
              </a:tabLst>
            </a:pPr>
            <a:r>
              <a:rPr sz="1600" spc="73" dirty="0">
                <a:latin typeface="Tahoma"/>
                <a:cs typeface="Tahoma"/>
              </a:rPr>
              <a:t>Notebook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6265" y="3524166"/>
            <a:ext cx="624000" cy="7300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66155" y="3524166"/>
            <a:ext cx="3882813" cy="1876646"/>
          </a:xfrm>
          <a:prstGeom prst="rect">
            <a:avLst/>
          </a:prstGeom>
          <a:ln w="19049">
            <a:solidFill>
              <a:srgbClr val="5D4037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249649">
              <a:spcBef>
                <a:spcPts val="7"/>
              </a:spcBef>
            </a:pPr>
            <a:r>
              <a:rPr sz="1867" b="1" spc="-53" dirty="0">
                <a:latin typeface="Tahoma"/>
                <a:cs typeface="Tahoma"/>
              </a:rPr>
              <a:t>EMR</a:t>
            </a:r>
            <a:endParaRPr sz="1867" dirty="0">
              <a:latin typeface="Tahoma"/>
              <a:cs typeface="Tahoma"/>
            </a:endParaRPr>
          </a:p>
          <a:p>
            <a:pPr>
              <a:spcBef>
                <a:spcPts val="73"/>
              </a:spcBef>
            </a:pPr>
            <a:endParaRPr sz="2600" dirty="0">
              <a:latin typeface="Tahoma"/>
              <a:cs typeface="Tahoma"/>
            </a:endParaRPr>
          </a:p>
          <a:p>
            <a:pPr marL="400463" marR="1701757"/>
            <a:r>
              <a:rPr sz="1600" b="1" spc="-7" dirty="0">
                <a:latin typeface="Tahoma"/>
                <a:cs typeface="Tahoma"/>
              </a:rPr>
              <a:t>Cluster</a:t>
            </a:r>
            <a:r>
              <a:rPr sz="1600" b="1" spc="-10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de</a:t>
            </a:r>
            <a:r>
              <a:rPr sz="1600" b="1" spc="-93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calculs </a:t>
            </a:r>
            <a:r>
              <a:rPr sz="1600" b="1" spc="-4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distribués</a:t>
            </a:r>
            <a:endParaRPr sz="1600" dirty="0">
              <a:latin typeface="Tahoma"/>
              <a:cs typeface="Tahoma"/>
            </a:endParaRPr>
          </a:p>
          <a:p>
            <a:pPr marL="1010048" indent="-428403">
              <a:buChar char="■"/>
              <a:tabLst>
                <a:tab pos="1010048" algn="l"/>
                <a:tab pos="1010895" algn="l"/>
              </a:tabLst>
            </a:pPr>
            <a:r>
              <a:rPr sz="1600" spc="40" dirty="0">
                <a:latin typeface="Tahoma"/>
                <a:cs typeface="Tahoma"/>
              </a:rPr>
              <a:t>Traitement</a:t>
            </a:r>
            <a:r>
              <a:rPr sz="1600" spc="-10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images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0115" y="2560601"/>
            <a:ext cx="307200" cy="5802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70735" y="2703169"/>
            <a:ext cx="7990840" cy="369332"/>
          </a:xfrm>
          <a:prstGeom prst="rect">
            <a:avLst/>
          </a:prstGeom>
          <a:ln w="19049">
            <a:solidFill>
              <a:srgbClr val="5D403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60719">
              <a:tabLst>
                <a:tab pos="3769266" algn="l"/>
              </a:tabLst>
            </a:pPr>
            <a:r>
              <a:rPr sz="2400" b="1" spc="-67" dirty="0">
                <a:latin typeface="Tahoma"/>
                <a:cs typeface="Tahoma"/>
              </a:rPr>
              <a:t>IAM	</a:t>
            </a:r>
            <a:r>
              <a:rPr sz="2400" b="1" spc="-7" dirty="0">
                <a:latin typeface="Tahoma"/>
                <a:cs typeface="Tahoma"/>
              </a:rPr>
              <a:t>Contrôles</a:t>
            </a:r>
            <a:r>
              <a:rPr sz="2400" b="1" spc="-113" dirty="0">
                <a:latin typeface="Tahoma"/>
                <a:cs typeface="Tahoma"/>
              </a:rPr>
              <a:t> </a:t>
            </a:r>
            <a:r>
              <a:rPr sz="2400" b="1" spc="-33" dirty="0">
                <a:latin typeface="Tahoma"/>
                <a:cs typeface="Tahoma"/>
              </a:rPr>
              <a:t>d’accès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F9E4DF0-6BC1-13AF-CA44-679D14E3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50" y="345506"/>
            <a:ext cx="10515600" cy="1325563"/>
          </a:xfrm>
        </p:spPr>
        <p:txBody>
          <a:bodyPr/>
          <a:lstStyle/>
          <a:p>
            <a:r>
              <a:rPr lang="fr-FR" b="1" dirty="0"/>
              <a:t>Briques de l’architecture Big Data avec AWS</a:t>
            </a:r>
            <a:endParaRPr lang="en-US" b="1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799">
              <a:spcBef>
                <a:spcPts val="60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13</a:t>
            </a:fld>
            <a:endParaRPr spc="-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48032" y="1678330"/>
            <a:ext cx="5184987" cy="2260619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43642" indent="-427556">
              <a:spcBef>
                <a:spcPts val="420"/>
              </a:spcBef>
              <a:buFont typeface="Arial"/>
              <a:buChar char="■"/>
              <a:tabLst>
                <a:tab pos="443642" algn="l"/>
                <a:tab pos="444489" algn="l"/>
              </a:tabLst>
            </a:pPr>
            <a:r>
              <a:rPr sz="1600" b="1" spc="-27" dirty="0">
                <a:latin typeface="Tahoma"/>
                <a:cs typeface="Tahoma"/>
              </a:rPr>
              <a:t>Service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53" dirty="0">
                <a:latin typeface="Tahoma"/>
                <a:cs typeface="Tahoma"/>
              </a:rPr>
              <a:t>IA</a:t>
            </a:r>
            <a:r>
              <a:rPr sz="1600" b="1" spc="-73" dirty="0">
                <a:latin typeface="Tahoma"/>
                <a:cs typeface="Tahoma"/>
              </a:rPr>
              <a:t>M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47" dirty="0">
                <a:latin typeface="Tahoma"/>
                <a:cs typeface="Tahoma"/>
              </a:rPr>
              <a:t>(Identity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13" dirty="0">
                <a:latin typeface="Tahoma"/>
                <a:cs typeface="Tahoma"/>
              </a:rPr>
              <a:t>and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27" dirty="0">
                <a:latin typeface="Tahoma"/>
                <a:cs typeface="Tahoma"/>
              </a:rPr>
              <a:t>Acces</a:t>
            </a:r>
            <a:r>
              <a:rPr sz="1600" b="1" spc="-20" dirty="0">
                <a:latin typeface="Tahoma"/>
                <a:cs typeface="Tahoma"/>
              </a:rPr>
              <a:t>s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Management)</a:t>
            </a:r>
            <a:endParaRPr sz="1600" dirty="0">
              <a:latin typeface="Tahoma"/>
              <a:cs typeface="Tahoma"/>
            </a:endParaRPr>
          </a:p>
          <a:p>
            <a:pPr marL="1053227" lvl="1" indent="-427556">
              <a:spcBef>
                <a:spcPts val="287"/>
              </a:spcBef>
              <a:buChar char="○"/>
              <a:tabLst>
                <a:tab pos="1053227" algn="l"/>
                <a:tab pos="1054074" algn="l"/>
              </a:tabLst>
            </a:pPr>
            <a:r>
              <a:rPr sz="1600" spc="53" dirty="0">
                <a:latin typeface="Tahoma"/>
                <a:cs typeface="Tahoma"/>
              </a:rPr>
              <a:t>Création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d’un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utilisateur</a:t>
            </a:r>
            <a:endParaRPr sz="1600" dirty="0">
              <a:latin typeface="Tahoma"/>
              <a:cs typeface="Tahoma"/>
            </a:endParaRPr>
          </a:p>
          <a:p>
            <a:pPr marL="1053227" lvl="1" indent="-427556">
              <a:spcBef>
                <a:spcPts val="287"/>
              </a:spcBef>
              <a:buChar char="○"/>
              <a:tabLst>
                <a:tab pos="1053227" algn="l"/>
                <a:tab pos="1054074" algn="l"/>
              </a:tabLst>
            </a:pPr>
            <a:r>
              <a:rPr sz="1600" spc="53" dirty="0">
                <a:latin typeface="Tahoma"/>
                <a:cs typeface="Tahoma"/>
              </a:rPr>
              <a:t>Gestio</a:t>
            </a:r>
            <a:r>
              <a:rPr sz="1600" spc="73" dirty="0">
                <a:latin typeface="Tahoma"/>
                <a:cs typeface="Tahoma"/>
              </a:rPr>
              <a:t>n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</a:t>
            </a:r>
            <a:r>
              <a:rPr sz="1600" spc="53" dirty="0">
                <a:latin typeface="Tahoma"/>
                <a:cs typeface="Tahoma"/>
              </a:rPr>
              <a:t>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droit</a:t>
            </a:r>
            <a:r>
              <a:rPr sz="1600" spc="67" dirty="0">
                <a:latin typeface="Tahoma"/>
                <a:cs typeface="Tahoma"/>
              </a:rPr>
              <a:t>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(contrôl</a:t>
            </a:r>
            <a:r>
              <a:rPr sz="1600" spc="47" dirty="0">
                <a:latin typeface="Tahoma"/>
                <a:cs typeface="Tahoma"/>
              </a:rPr>
              <a:t>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-53" dirty="0">
                <a:latin typeface="Tahoma"/>
                <a:cs typeface="Tahoma"/>
              </a:rPr>
              <a:t>S3</a:t>
            </a:r>
            <a:r>
              <a:rPr sz="1600" spc="-33" dirty="0">
                <a:latin typeface="Tahoma"/>
                <a:cs typeface="Tahoma"/>
              </a:rPr>
              <a:t>)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(Politiques)</a:t>
            </a:r>
            <a:endParaRPr sz="1600" dirty="0">
              <a:latin typeface="Tahoma"/>
              <a:cs typeface="Tahoma"/>
            </a:endParaRPr>
          </a:p>
          <a:p>
            <a:pPr marL="1053227" marR="35559" lvl="1" indent="-427556">
              <a:lnSpc>
                <a:spcPct val="114999"/>
              </a:lnSpc>
              <a:buChar char="○"/>
              <a:tabLst>
                <a:tab pos="1053227" algn="l"/>
                <a:tab pos="1054074" algn="l"/>
              </a:tabLst>
            </a:pPr>
            <a:r>
              <a:rPr sz="1600" spc="53" dirty="0">
                <a:latin typeface="Tahoma"/>
                <a:cs typeface="Tahoma"/>
              </a:rPr>
              <a:t>Création </a:t>
            </a:r>
            <a:r>
              <a:rPr sz="1600" spc="47" dirty="0">
                <a:latin typeface="Tahoma"/>
                <a:cs typeface="Tahoma"/>
              </a:rPr>
              <a:t>d’une </a:t>
            </a:r>
            <a:r>
              <a:rPr sz="1600" spc="53" dirty="0">
                <a:latin typeface="Tahoma"/>
                <a:cs typeface="Tahoma"/>
              </a:rPr>
              <a:t>paire </a:t>
            </a:r>
            <a:r>
              <a:rPr sz="1600" spc="67" dirty="0">
                <a:latin typeface="Tahoma"/>
                <a:cs typeface="Tahoma"/>
              </a:rPr>
              <a:t>de </a:t>
            </a:r>
            <a:r>
              <a:rPr sz="1600" spc="40" dirty="0">
                <a:latin typeface="Tahoma"/>
                <a:cs typeface="Tahoma"/>
              </a:rPr>
              <a:t>clés </a:t>
            </a:r>
            <a:r>
              <a:rPr sz="1600" spc="67" dirty="0">
                <a:latin typeface="Tahoma"/>
                <a:cs typeface="Tahoma"/>
              </a:rPr>
              <a:t>qui </a:t>
            </a:r>
            <a:r>
              <a:rPr sz="1600" spc="73" dirty="0">
                <a:latin typeface="Tahoma"/>
                <a:cs typeface="Tahoma"/>
              </a:rPr>
              <a:t>nous 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permettra </a:t>
            </a:r>
            <a:r>
              <a:rPr sz="1600" spc="67" dirty="0">
                <a:latin typeface="Tahoma"/>
                <a:cs typeface="Tahoma"/>
              </a:rPr>
              <a:t>de </a:t>
            </a:r>
            <a:r>
              <a:rPr sz="1600" spc="73" dirty="0">
                <a:latin typeface="Tahoma"/>
                <a:cs typeface="Tahoma"/>
              </a:rPr>
              <a:t>nous </a:t>
            </a:r>
            <a:r>
              <a:rPr sz="1600" spc="60" dirty="0">
                <a:latin typeface="Tahoma"/>
                <a:cs typeface="Tahoma"/>
              </a:rPr>
              <a:t>connecter </a:t>
            </a:r>
            <a:r>
              <a:rPr sz="1600" spc="53" dirty="0">
                <a:latin typeface="Tahoma"/>
                <a:cs typeface="Tahoma"/>
              </a:rPr>
              <a:t>devoir </a:t>
            </a:r>
            <a:r>
              <a:rPr sz="1600" spc="40" dirty="0">
                <a:latin typeface="Tahoma"/>
                <a:cs typeface="Tahoma"/>
              </a:rPr>
              <a:t>saisir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systématiquement </a:t>
            </a:r>
            <a:r>
              <a:rPr sz="1600" spc="47" dirty="0">
                <a:latin typeface="Tahoma"/>
                <a:cs typeface="Tahoma"/>
              </a:rPr>
              <a:t>login/mot </a:t>
            </a:r>
            <a:r>
              <a:rPr sz="1600" spc="67" dirty="0">
                <a:latin typeface="Tahoma"/>
                <a:cs typeface="Tahoma"/>
              </a:rPr>
              <a:t>de </a:t>
            </a:r>
            <a:r>
              <a:rPr sz="1600" spc="47" dirty="0">
                <a:latin typeface="Tahoma"/>
                <a:cs typeface="Tahoma"/>
              </a:rPr>
              <a:t>passe </a:t>
            </a:r>
            <a:r>
              <a:rPr sz="1600" spc="53" dirty="0">
                <a:latin typeface="Tahoma"/>
                <a:cs typeface="Tahoma"/>
              </a:rPr>
              <a:t> </a:t>
            </a:r>
            <a:r>
              <a:rPr sz="1600" spc="-7" dirty="0">
                <a:latin typeface="Tahoma"/>
                <a:cs typeface="Tahoma"/>
              </a:rPr>
              <a:t>(</a:t>
            </a:r>
            <a:r>
              <a:rPr sz="1600" b="1" i="1" spc="-7" dirty="0">
                <a:latin typeface="Trebuchet MS"/>
                <a:cs typeface="Trebuchet MS"/>
              </a:rPr>
              <a:t>Informations</a:t>
            </a:r>
            <a:r>
              <a:rPr sz="1600" b="1" i="1" spc="-67" dirty="0">
                <a:latin typeface="Trebuchet MS"/>
                <a:cs typeface="Trebuchet MS"/>
              </a:rPr>
              <a:t> </a:t>
            </a:r>
            <a:r>
              <a:rPr sz="1600" b="1" i="1" spc="-20" dirty="0">
                <a:latin typeface="Trebuchet MS"/>
                <a:cs typeface="Trebuchet MS"/>
              </a:rPr>
              <a:t>d'identiﬁcation</a:t>
            </a:r>
            <a:r>
              <a:rPr sz="1600" b="1" i="1" spc="-67" dirty="0">
                <a:latin typeface="Trebuchet MS"/>
                <a:cs typeface="Trebuchet MS"/>
              </a:rPr>
              <a:t> </a:t>
            </a:r>
            <a:r>
              <a:rPr sz="1600" b="1" i="1" dirty="0">
                <a:latin typeface="Trebuchet MS"/>
                <a:cs typeface="Trebuchet MS"/>
              </a:rPr>
              <a:t>de</a:t>
            </a:r>
            <a:r>
              <a:rPr sz="1600" b="1" i="1" spc="-67" dirty="0">
                <a:latin typeface="Trebuchet MS"/>
                <a:cs typeface="Trebuchet MS"/>
              </a:rPr>
              <a:t> </a:t>
            </a:r>
            <a:r>
              <a:rPr sz="1600" b="1" i="1" spc="-13" dirty="0">
                <a:latin typeface="Trebuchet MS"/>
                <a:cs typeface="Trebuchet MS"/>
              </a:rPr>
              <a:t>sécurité</a:t>
            </a:r>
            <a:r>
              <a:rPr sz="1600" b="1" i="1" spc="-67" dirty="0">
                <a:latin typeface="Trebuchet MS"/>
                <a:cs typeface="Trebuchet MS"/>
              </a:rPr>
              <a:t> </a:t>
            </a:r>
            <a:r>
              <a:rPr sz="1600" b="1" i="1" spc="33" dirty="0">
                <a:latin typeface="Trebuchet MS"/>
                <a:cs typeface="Trebuchet MS"/>
              </a:rPr>
              <a:t>/ </a:t>
            </a:r>
            <a:r>
              <a:rPr sz="1600" b="1" i="1" spc="-460" dirty="0">
                <a:latin typeface="Trebuchet MS"/>
                <a:cs typeface="Trebuchet MS"/>
              </a:rPr>
              <a:t> </a:t>
            </a:r>
            <a:r>
              <a:rPr sz="1600" b="1" i="1" spc="-20" dirty="0">
                <a:latin typeface="Trebuchet MS"/>
                <a:cs typeface="Trebuchet MS"/>
              </a:rPr>
              <a:t>Créer</a:t>
            </a:r>
            <a:r>
              <a:rPr sz="1600" b="1" i="1" spc="-80" dirty="0">
                <a:latin typeface="Trebuchet MS"/>
                <a:cs typeface="Trebuchet MS"/>
              </a:rPr>
              <a:t> </a:t>
            </a:r>
            <a:r>
              <a:rPr sz="1600" b="1" i="1" spc="47" dirty="0">
                <a:latin typeface="Trebuchet MS"/>
                <a:cs typeface="Trebuchet MS"/>
              </a:rPr>
              <a:t>une</a:t>
            </a:r>
            <a:r>
              <a:rPr sz="1600" b="1" i="1" spc="-73" dirty="0">
                <a:latin typeface="Trebuchet MS"/>
                <a:cs typeface="Trebuchet MS"/>
              </a:rPr>
              <a:t> </a:t>
            </a:r>
            <a:r>
              <a:rPr sz="1600" b="1" i="1" spc="-20" dirty="0">
                <a:latin typeface="Trebuchet MS"/>
                <a:cs typeface="Trebuchet MS"/>
              </a:rPr>
              <a:t>clé</a:t>
            </a:r>
            <a:r>
              <a:rPr sz="1600" b="1" i="1" spc="-73" dirty="0">
                <a:latin typeface="Trebuchet MS"/>
                <a:cs typeface="Trebuchet MS"/>
              </a:rPr>
              <a:t> </a:t>
            </a:r>
            <a:r>
              <a:rPr sz="1600" b="1" i="1" spc="-53" dirty="0">
                <a:latin typeface="Trebuchet MS"/>
                <a:cs typeface="Trebuchet MS"/>
              </a:rPr>
              <a:t>d’accès</a:t>
            </a:r>
            <a:r>
              <a:rPr sz="1600" spc="-53" dirty="0">
                <a:latin typeface="Tahoma"/>
                <a:cs typeface="Tahoma"/>
              </a:rPr>
              <a:t>)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8033" y="4608474"/>
            <a:ext cx="5168900" cy="8379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3642" marR="6773" indent="-427556">
              <a:lnSpc>
                <a:spcPct val="114999"/>
              </a:lnSpc>
              <a:spcBef>
                <a:spcPts val="133"/>
              </a:spcBef>
              <a:buChar char="■"/>
              <a:tabLst>
                <a:tab pos="443642" algn="l"/>
                <a:tab pos="444489" algn="l"/>
              </a:tabLst>
            </a:pPr>
            <a:r>
              <a:rPr sz="1600" spc="27" dirty="0">
                <a:latin typeface="Tahoma"/>
                <a:cs typeface="Tahoma"/>
              </a:rPr>
              <a:t>Installation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et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conﬁguration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b="1" spc="-80" dirty="0">
                <a:latin typeface="Tahoma"/>
                <a:cs typeface="Tahoma"/>
              </a:rPr>
              <a:t>AWS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Cli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spc="-147" dirty="0">
                <a:latin typeface="Tahoma"/>
                <a:cs typeface="Tahoma"/>
              </a:rPr>
              <a:t>(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interface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en </a:t>
            </a:r>
            <a:r>
              <a:rPr sz="1600" spc="33" dirty="0">
                <a:latin typeface="Tahoma"/>
                <a:cs typeface="Tahoma"/>
              </a:rPr>
              <a:t>ligne </a:t>
            </a:r>
            <a:r>
              <a:rPr sz="1600" spc="67" dirty="0">
                <a:latin typeface="Tahoma"/>
                <a:cs typeface="Tahoma"/>
              </a:rPr>
              <a:t>de </a:t>
            </a:r>
            <a:r>
              <a:rPr sz="1600" spc="80" dirty="0">
                <a:latin typeface="Tahoma"/>
                <a:cs typeface="Tahoma"/>
              </a:rPr>
              <a:t>commande </a:t>
            </a:r>
            <a:r>
              <a:rPr sz="1600" spc="-7" dirty="0">
                <a:latin typeface="Tahoma"/>
                <a:cs typeface="Tahoma"/>
              </a:rPr>
              <a:t>d’AWS, </a:t>
            </a:r>
            <a:r>
              <a:rPr sz="1600" spc="67" dirty="0">
                <a:latin typeface="Tahoma"/>
                <a:cs typeface="Tahoma"/>
              </a:rPr>
              <a:t>permet </a:t>
            </a:r>
            <a:r>
              <a:rPr sz="1600" spc="40" dirty="0">
                <a:latin typeface="Tahoma"/>
                <a:cs typeface="Tahoma"/>
              </a:rPr>
              <a:t>d'interagir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avec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diﬀérents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services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d'AWS)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6615" y="2324166"/>
            <a:ext cx="307200" cy="58026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0BF4A23-F1A3-2015-8185-B09EF1F8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13" y="0"/>
            <a:ext cx="10515600" cy="1325563"/>
          </a:xfrm>
        </p:spPr>
        <p:txBody>
          <a:bodyPr/>
          <a:lstStyle/>
          <a:p>
            <a:r>
              <a:rPr lang="fr-FR" dirty="0"/>
              <a:t>Configuration de l’environnement de travail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14</a:t>
            </a:fld>
            <a:endParaRPr spc="-2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5CFB3F7-100E-0002-156E-AC7BF63CC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" y="1086201"/>
            <a:ext cx="5749746" cy="54527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7798A-4EFE-562C-8BD2-E029200E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Configuraion de l’environnement de travail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FBDAC-7AC4-8732-DA91-81D400642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32740">
              <a:spcBef>
                <a:spcPts val="315"/>
              </a:spcBef>
              <a:tabLst>
                <a:tab pos="332740" algn="l"/>
                <a:tab pos="333375" algn="l"/>
              </a:tabLst>
            </a:pPr>
            <a:r>
              <a:rPr lang="en-US" sz="1700" b="1" spc="-20"/>
              <a:t>Service</a:t>
            </a:r>
            <a:r>
              <a:rPr lang="en-US" sz="1700" b="1" spc="-45"/>
              <a:t> </a:t>
            </a:r>
            <a:r>
              <a:rPr lang="en-US" sz="1700" b="1" spc="-40"/>
              <a:t>IA</a:t>
            </a:r>
            <a:r>
              <a:rPr lang="en-US" sz="1700" b="1" spc="-55"/>
              <a:t>M</a:t>
            </a:r>
            <a:r>
              <a:rPr lang="en-US" sz="1700" b="1" spc="-45"/>
              <a:t> </a:t>
            </a:r>
            <a:r>
              <a:rPr lang="en-US" sz="1700" b="1" spc="-35"/>
              <a:t>(Identity</a:t>
            </a:r>
            <a:r>
              <a:rPr lang="en-US" sz="1700" b="1" spc="-45"/>
              <a:t> </a:t>
            </a:r>
            <a:r>
              <a:rPr lang="en-US" sz="1700" b="1" spc="10"/>
              <a:t>and</a:t>
            </a:r>
            <a:r>
              <a:rPr lang="en-US" sz="1700" b="1" spc="-45"/>
              <a:t> </a:t>
            </a:r>
            <a:r>
              <a:rPr lang="en-US" sz="1700" b="1" spc="-20"/>
              <a:t>Acces</a:t>
            </a:r>
            <a:r>
              <a:rPr lang="en-US" sz="1700" b="1" spc="-15"/>
              <a:t>s</a:t>
            </a:r>
            <a:r>
              <a:rPr lang="en-US" sz="1700" b="1" spc="-45"/>
              <a:t> </a:t>
            </a:r>
            <a:r>
              <a:rPr lang="en-US" sz="1700" b="1" spc="-10"/>
              <a:t>Management)</a:t>
            </a:r>
            <a:endParaRPr lang="en-US" sz="1700"/>
          </a:p>
          <a:p>
            <a:pPr marL="789940" lvl="1">
              <a:spcBef>
                <a:spcPts val="215"/>
              </a:spcBef>
              <a:tabLst>
                <a:tab pos="789940" algn="l"/>
                <a:tab pos="790575" algn="l"/>
              </a:tabLst>
            </a:pPr>
            <a:r>
              <a:rPr lang="en-US" sz="1700" spc="40"/>
              <a:t>Création</a:t>
            </a:r>
            <a:r>
              <a:rPr lang="en-US" sz="1700" spc="-90"/>
              <a:t> </a:t>
            </a:r>
            <a:r>
              <a:rPr lang="en-US" sz="1700" spc="30"/>
              <a:t>d’un</a:t>
            </a:r>
            <a:r>
              <a:rPr lang="en-US" sz="1700" spc="-90"/>
              <a:t> </a:t>
            </a:r>
            <a:r>
              <a:rPr lang="en-US" sz="1700" spc="35"/>
              <a:t>utilisateur</a:t>
            </a:r>
            <a:endParaRPr lang="en-US" sz="1700"/>
          </a:p>
          <a:p>
            <a:pPr marL="789940" lvl="1">
              <a:spcBef>
                <a:spcPts val="215"/>
              </a:spcBef>
              <a:tabLst>
                <a:tab pos="789940" algn="l"/>
                <a:tab pos="790575" algn="l"/>
              </a:tabLst>
            </a:pPr>
            <a:r>
              <a:rPr lang="en-US" sz="1700" spc="40"/>
              <a:t>Gestio</a:t>
            </a:r>
            <a:r>
              <a:rPr lang="en-US" sz="1700" spc="55"/>
              <a:t>n</a:t>
            </a:r>
            <a:r>
              <a:rPr lang="en-US" sz="1700" spc="-65"/>
              <a:t> </a:t>
            </a:r>
            <a:r>
              <a:rPr lang="en-US" sz="1700" spc="45"/>
              <a:t>de</a:t>
            </a:r>
            <a:r>
              <a:rPr lang="en-US" sz="1700" spc="40"/>
              <a:t>s</a:t>
            </a:r>
            <a:r>
              <a:rPr lang="en-US" sz="1700" spc="-70"/>
              <a:t> </a:t>
            </a:r>
            <a:r>
              <a:rPr lang="en-US" sz="1700" spc="40"/>
              <a:t>droit</a:t>
            </a:r>
            <a:r>
              <a:rPr lang="en-US" sz="1700" spc="50"/>
              <a:t>s</a:t>
            </a:r>
            <a:r>
              <a:rPr lang="en-US" sz="1700" spc="-70"/>
              <a:t> </a:t>
            </a:r>
            <a:r>
              <a:rPr lang="en-US" sz="1700" spc="25"/>
              <a:t>(contrôl</a:t>
            </a:r>
            <a:r>
              <a:rPr lang="en-US" sz="1700" spc="35"/>
              <a:t>e</a:t>
            </a:r>
            <a:r>
              <a:rPr lang="en-US" sz="1700" spc="-70"/>
              <a:t> </a:t>
            </a:r>
            <a:r>
              <a:rPr lang="en-US" sz="1700" spc="-40"/>
              <a:t>S3</a:t>
            </a:r>
            <a:r>
              <a:rPr lang="en-US" sz="1700" spc="-25"/>
              <a:t>)</a:t>
            </a:r>
            <a:r>
              <a:rPr lang="en-US" sz="1700" spc="-65"/>
              <a:t> </a:t>
            </a:r>
            <a:r>
              <a:rPr lang="en-US" sz="1700" spc="15"/>
              <a:t>(Politiques)</a:t>
            </a:r>
            <a:endParaRPr lang="en-US" sz="1700"/>
          </a:p>
          <a:p>
            <a:pPr marL="789940" marR="26670" lvl="1">
              <a:tabLst>
                <a:tab pos="789940" algn="l"/>
                <a:tab pos="790575" algn="l"/>
              </a:tabLst>
            </a:pPr>
            <a:r>
              <a:rPr lang="en-US" sz="1700" spc="40"/>
              <a:t>Création </a:t>
            </a:r>
            <a:r>
              <a:rPr lang="en-US" sz="1700" spc="35"/>
              <a:t>d’une </a:t>
            </a:r>
            <a:r>
              <a:rPr lang="en-US" sz="1700" spc="40"/>
              <a:t>paire </a:t>
            </a:r>
            <a:r>
              <a:rPr lang="en-US" sz="1700" spc="50"/>
              <a:t>de </a:t>
            </a:r>
            <a:r>
              <a:rPr lang="en-US" sz="1700" spc="30"/>
              <a:t>clés </a:t>
            </a:r>
            <a:r>
              <a:rPr lang="en-US" sz="1700" spc="50"/>
              <a:t>qui </a:t>
            </a:r>
            <a:r>
              <a:rPr lang="en-US" sz="1700" spc="55"/>
              <a:t>nous </a:t>
            </a:r>
            <a:r>
              <a:rPr lang="en-US" sz="1700" spc="60"/>
              <a:t> </a:t>
            </a:r>
            <a:r>
              <a:rPr lang="en-US" sz="1700" spc="45"/>
              <a:t>permettra </a:t>
            </a:r>
            <a:r>
              <a:rPr lang="en-US" sz="1700" spc="50"/>
              <a:t>de </a:t>
            </a:r>
            <a:r>
              <a:rPr lang="en-US" sz="1700" spc="55"/>
              <a:t>nous </a:t>
            </a:r>
            <a:r>
              <a:rPr lang="en-US" sz="1700" spc="45"/>
              <a:t>connecter </a:t>
            </a:r>
            <a:r>
              <a:rPr lang="en-US" sz="1700" spc="40"/>
              <a:t>devoir </a:t>
            </a:r>
            <a:r>
              <a:rPr lang="en-US" sz="1700" spc="30"/>
              <a:t>saisir </a:t>
            </a:r>
            <a:r>
              <a:rPr lang="en-US" sz="1700" spc="-360"/>
              <a:t> </a:t>
            </a:r>
            <a:r>
              <a:rPr lang="en-US" sz="1700" spc="40"/>
              <a:t>systématiquement </a:t>
            </a:r>
            <a:r>
              <a:rPr lang="en-US" sz="1700" spc="35"/>
              <a:t>login/mot </a:t>
            </a:r>
            <a:r>
              <a:rPr lang="en-US" sz="1700" spc="50"/>
              <a:t>de </a:t>
            </a:r>
            <a:r>
              <a:rPr lang="en-US" sz="1700" spc="35"/>
              <a:t>passe </a:t>
            </a:r>
            <a:r>
              <a:rPr lang="en-US" sz="1700" spc="40"/>
              <a:t> </a:t>
            </a:r>
            <a:r>
              <a:rPr lang="en-US" sz="1700" spc="-5"/>
              <a:t>(</a:t>
            </a:r>
            <a:r>
              <a:rPr lang="en-US" sz="1700" b="1" i="1" spc="-5"/>
              <a:t>Informations</a:t>
            </a:r>
            <a:r>
              <a:rPr lang="en-US" sz="1700" b="1" i="1" spc="-50"/>
              <a:t> </a:t>
            </a:r>
            <a:r>
              <a:rPr lang="en-US" sz="1700" b="1" i="1" spc="-15"/>
              <a:t>d'identiﬁcation</a:t>
            </a:r>
            <a:r>
              <a:rPr lang="en-US" sz="1700" b="1" i="1" spc="-50"/>
              <a:t> </a:t>
            </a:r>
            <a:r>
              <a:rPr lang="en-US" sz="1700" b="1" i="1"/>
              <a:t>de</a:t>
            </a:r>
            <a:r>
              <a:rPr lang="en-US" sz="1700" b="1" i="1" spc="-50"/>
              <a:t> </a:t>
            </a:r>
            <a:r>
              <a:rPr lang="en-US" sz="1700" b="1" i="1" spc="-10"/>
              <a:t>sécurité</a:t>
            </a:r>
            <a:r>
              <a:rPr lang="en-US" sz="1700" b="1" i="1" spc="-50"/>
              <a:t> </a:t>
            </a:r>
            <a:r>
              <a:rPr lang="en-US" sz="1700" b="1" i="1" spc="25"/>
              <a:t>/ </a:t>
            </a:r>
            <a:r>
              <a:rPr lang="en-US" sz="1700" b="1" i="1" spc="-345"/>
              <a:t> </a:t>
            </a:r>
            <a:r>
              <a:rPr lang="en-US" sz="1700" b="1" i="1" spc="-15"/>
              <a:t>Créer</a:t>
            </a:r>
            <a:r>
              <a:rPr lang="en-US" sz="1700" b="1" i="1" spc="-60"/>
              <a:t> </a:t>
            </a:r>
            <a:r>
              <a:rPr lang="en-US" sz="1700" b="1" i="1" spc="35"/>
              <a:t>une</a:t>
            </a:r>
            <a:r>
              <a:rPr lang="en-US" sz="1700" b="1" i="1" spc="-55"/>
              <a:t> </a:t>
            </a:r>
            <a:r>
              <a:rPr lang="en-US" sz="1700" b="1" i="1" spc="-15"/>
              <a:t>clé</a:t>
            </a:r>
            <a:r>
              <a:rPr lang="en-US" sz="1700" b="1" i="1" spc="-55"/>
              <a:t> </a:t>
            </a:r>
            <a:r>
              <a:rPr lang="en-US" sz="1700" b="1" i="1" spc="-40"/>
              <a:t>d’accès</a:t>
            </a:r>
            <a:r>
              <a:rPr lang="en-US" sz="1700" spc="-40"/>
              <a:t>)</a:t>
            </a:r>
          </a:p>
          <a:p>
            <a:pPr marL="789940" marR="26670" lvl="1">
              <a:tabLst>
                <a:tab pos="789940" algn="l"/>
                <a:tab pos="790575" algn="l"/>
              </a:tabLst>
            </a:pPr>
            <a:endParaRPr lang="en-US" sz="1700"/>
          </a:p>
          <a:p>
            <a:r>
              <a:rPr lang="en-US" sz="1700" spc="20"/>
              <a:t>Installation</a:t>
            </a:r>
            <a:r>
              <a:rPr lang="en-US" sz="1700" spc="-65"/>
              <a:t> </a:t>
            </a:r>
            <a:r>
              <a:rPr lang="en-US" sz="1700" spc="30"/>
              <a:t>et</a:t>
            </a:r>
            <a:r>
              <a:rPr lang="en-US" sz="1700" spc="-65"/>
              <a:t> </a:t>
            </a:r>
            <a:r>
              <a:rPr lang="en-US" sz="1700" spc="45"/>
              <a:t>conﬁguration</a:t>
            </a:r>
            <a:r>
              <a:rPr lang="en-US" sz="1700" spc="-60"/>
              <a:t> </a:t>
            </a:r>
            <a:r>
              <a:rPr lang="en-US" sz="1700" spc="50"/>
              <a:t>de</a:t>
            </a:r>
            <a:r>
              <a:rPr lang="en-US" sz="1700" spc="-45"/>
              <a:t> </a:t>
            </a:r>
            <a:r>
              <a:rPr lang="en-US" sz="1700" b="1" spc="-60"/>
              <a:t>AWS</a:t>
            </a:r>
            <a:r>
              <a:rPr lang="en-US" sz="1700" b="1" spc="-45"/>
              <a:t> </a:t>
            </a:r>
            <a:r>
              <a:rPr lang="en-US" sz="1700" b="1" spc="-15"/>
              <a:t>Cli</a:t>
            </a:r>
            <a:r>
              <a:rPr lang="en-US" sz="1700" b="1" spc="-30"/>
              <a:t> </a:t>
            </a:r>
            <a:r>
              <a:rPr lang="en-US" sz="1700" spc="-110"/>
              <a:t>(</a:t>
            </a:r>
            <a:r>
              <a:rPr lang="en-US" sz="1700" spc="-65"/>
              <a:t> </a:t>
            </a:r>
            <a:r>
              <a:rPr lang="en-US" sz="1700" spc="30"/>
              <a:t>interface </a:t>
            </a:r>
            <a:r>
              <a:rPr lang="en-US" sz="1700" spc="-360"/>
              <a:t> </a:t>
            </a:r>
            <a:r>
              <a:rPr lang="en-US" sz="1700" spc="50"/>
              <a:t>en </a:t>
            </a:r>
            <a:r>
              <a:rPr lang="en-US" sz="1700" spc="25"/>
              <a:t>ligne </a:t>
            </a:r>
            <a:r>
              <a:rPr lang="en-US" sz="1700" spc="50"/>
              <a:t>de </a:t>
            </a:r>
            <a:r>
              <a:rPr lang="en-US" sz="1700" spc="60"/>
              <a:t>commande </a:t>
            </a:r>
            <a:r>
              <a:rPr lang="en-US" sz="1700" spc="-5"/>
              <a:t>d’AWS, </a:t>
            </a:r>
            <a:r>
              <a:rPr lang="en-US" sz="1700" spc="50"/>
              <a:t>permet </a:t>
            </a:r>
            <a:r>
              <a:rPr lang="en-US" sz="1700" spc="30"/>
              <a:t>d'interagir </a:t>
            </a:r>
            <a:r>
              <a:rPr lang="en-US" sz="1700" spc="-360"/>
              <a:t> </a:t>
            </a:r>
            <a:r>
              <a:rPr lang="en-US" sz="1700" spc="20"/>
              <a:t>avec</a:t>
            </a:r>
            <a:r>
              <a:rPr lang="en-US" sz="1700" spc="-75"/>
              <a:t> </a:t>
            </a:r>
            <a:r>
              <a:rPr lang="en-US" sz="1700" spc="30"/>
              <a:t>les</a:t>
            </a:r>
            <a:r>
              <a:rPr lang="en-US" sz="1700" spc="-70"/>
              <a:t> </a:t>
            </a:r>
            <a:r>
              <a:rPr lang="en-US" sz="1700" spc="40"/>
              <a:t>diﬀérents</a:t>
            </a:r>
            <a:r>
              <a:rPr lang="en-US" sz="1700" spc="-70"/>
              <a:t> </a:t>
            </a:r>
            <a:r>
              <a:rPr lang="en-US" sz="1700" spc="25"/>
              <a:t>services</a:t>
            </a:r>
            <a:r>
              <a:rPr lang="en-US" sz="1700" spc="-70"/>
              <a:t> </a:t>
            </a:r>
            <a:r>
              <a:rPr lang="en-US" sz="1700"/>
              <a:t>d'AWS)</a:t>
            </a:r>
          </a:p>
          <a:p>
            <a:endParaRPr lang="en-US" sz="17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8D2CE9-18FB-5AD5-C849-370142DA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56" y="1302407"/>
            <a:ext cx="440055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2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16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695033" y="1686296"/>
            <a:ext cx="8196580" cy="24905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3642" marR="8466" indent="-427556" algn="just">
              <a:lnSpc>
                <a:spcPct val="114999"/>
              </a:lnSpc>
              <a:spcBef>
                <a:spcPts val="133"/>
              </a:spcBef>
              <a:buFont typeface="Tahoma"/>
              <a:buChar char="■"/>
              <a:tabLst>
                <a:tab pos="444489" algn="l"/>
              </a:tabLst>
            </a:pPr>
            <a:r>
              <a:rPr sz="1600" b="1" spc="-20" dirty="0">
                <a:latin typeface="Tahoma"/>
                <a:cs typeface="Tahoma"/>
              </a:rPr>
              <a:t>Elastic </a:t>
            </a:r>
            <a:r>
              <a:rPr sz="1600" b="1" spc="-13" dirty="0">
                <a:latin typeface="Tahoma"/>
                <a:cs typeface="Tahoma"/>
              </a:rPr>
              <a:t>MapReduce </a:t>
            </a:r>
            <a:r>
              <a:rPr sz="1600" b="1" spc="-107" dirty="0">
                <a:latin typeface="Tahoma"/>
                <a:cs typeface="Tahoma"/>
              </a:rPr>
              <a:t>(EMR) </a:t>
            </a:r>
            <a:r>
              <a:rPr sz="1600" spc="-147" dirty="0">
                <a:latin typeface="Tahoma"/>
                <a:cs typeface="Tahoma"/>
              </a:rPr>
              <a:t>: </a:t>
            </a:r>
            <a:r>
              <a:rPr sz="1600" spc="60" dirty="0">
                <a:latin typeface="Tahoma"/>
                <a:cs typeface="Tahoma"/>
              </a:rPr>
              <a:t>plateforme permettant </a:t>
            </a:r>
            <a:r>
              <a:rPr sz="1600" b="1" spc="-7" dirty="0">
                <a:latin typeface="Tahoma"/>
                <a:cs typeface="Tahoma"/>
              </a:rPr>
              <a:t>d'exécuter </a:t>
            </a:r>
            <a:r>
              <a:rPr sz="1600" b="1" spc="-20" dirty="0">
                <a:latin typeface="Tahoma"/>
                <a:cs typeface="Tahoma"/>
              </a:rPr>
              <a:t>des </a:t>
            </a:r>
            <a:r>
              <a:rPr sz="1600" b="1" spc="7" dirty="0">
                <a:latin typeface="Tahoma"/>
                <a:cs typeface="Tahoma"/>
              </a:rPr>
              <a:t>traitements </a:t>
            </a:r>
            <a:r>
              <a:rPr sz="1600" b="1" spc="1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de données distribuées </a:t>
            </a:r>
            <a:r>
              <a:rPr sz="1600" b="1" spc="7" dirty="0">
                <a:latin typeface="Tahoma"/>
                <a:cs typeface="Tahoma"/>
              </a:rPr>
              <a:t>à </a:t>
            </a:r>
            <a:r>
              <a:rPr sz="1600" b="1" spc="-13" dirty="0">
                <a:latin typeface="Tahoma"/>
                <a:cs typeface="Tahoma"/>
              </a:rPr>
              <a:t>grande </a:t>
            </a:r>
            <a:r>
              <a:rPr sz="1600" b="1" spc="-7" dirty="0">
                <a:latin typeface="Tahoma"/>
                <a:cs typeface="Tahoma"/>
              </a:rPr>
              <a:t>échelle</a:t>
            </a:r>
            <a:r>
              <a:rPr sz="1600" spc="-7" dirty="0">
                <a:latin typeface="Tahoma"/>
                <a:cs typeface="Tahoma"/>
              </a:rPr>
              <a:t>, </a:t>
            </a:r>
            <a:r>
              <a:rPr sz="1600" spc="67" dirty="0">
                <a:latin typeface="Tahoma"/>
                <a:cs typeface="Tahoma"/>
              </a:rPr>
              <a:t>en </a:t>
            </a:r>
            <a:r>
              <a:rPr sz="1600" spc="40" dirty="0">
                <a:latin typeface="Tahoma"/>
                <a:cs typeface="Tahoma"/>
              </a:rPr>
              <a:t>utilisant </a:t>
            </a:r>
            <a:r>
              <a:rPr sz="1600" spc="60" dirty="0">
                <a:latin typeface="Tahoma"/>
                <a:cs typeface="Tahoma"/>
              </a:rPr>
              <a:t>des frameworks </a:t>
            </a:r>
            <a:r>
              <a:rPr sz="1600" spc="33" dirty="0">
                <a:latin typeface="Tahoma"/>
                <a:cs typeface="Tahoma"/>
              </a:rPr>
              <a:t>tels </a:t>
            </a:r>
            <a:r>
              <a:rPr sz="1600" spc="73" dirty="0">
                <a:latin typeface="Tahoma"/>
                <a:cs typeface="Tahoma"/>
              </a:rPr>
              <a:t>que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Hadoop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Spark.</a:t>
            </a:r>
            <a:endParaRPr sz="1600" dirty="0">
              <a:latin typeface="Tahoma"/>
              <a:cs typeface="Tahoma"/>
            </a:endParaRPr>
          </a:p>
          <a:p>
            <a:pPr marL="443642" marR="6773" indent="-427556" algn="just">
              <a:lnSpc>
                <a:spcPct val="114999"/>
              </a:lnSpc>
              <a:buChar char="■"/>
              <a:tabLst>
                <a:tab pos="444489" algn="l"/>
              </a:tabLst>
            </a:pPr>
            <a:r>
              <a:rPr sz="1600" spc="-60" dirty="0">
                <a:latin typeface="Tahoma"/>
                <a:cs typeface="Tahoma"/>
              </a:rPr>
              <a:t>Il</a:t>
            </a:r>
            <a:r>
              <a:rPr sz="1600" spc="-5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utilise</a:t>
            </a:r>
            <a:r>
              <a:rPr sz="1600" spc="4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des</a:t>
            </a:r>
            <a:r>
              <a:rPr sz="1600" spc="67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instances</a:t>
            </a:r>
            <a:r>
              <a:rPr sz="1600" b="1" dirty="0">
                <a:latin typeface="Tahoma"/>
                <a:cs typeface="Tahoma"/>
              </a:rPr>
              <a:t> </a:t>
            </a:r>
            <a:r>
              <a:rPr sz="1600" b="1" spc="-87" dirty="0">
                <a:latin typeface="Tahoma"/>
                <a:cs typeface="Tahoma"/>
              </a:rPr>
              <a:t>EC2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(Elastic</a:t>
            </a:r>
            <a:r>
              <a:rPr sz="1600" spc="7" dirty="0">
                <a:latin typeface="Tahoma"/>
                <a:cs typeface="Tahoma"/>
              </a:rPr>
              <a:t> </a:t>
            </a:r>
            <a:r>
              <a:rPr sz="1600" spc="73" dirty="0">
                <a:latin typeface="Tahoma"/>
                <a:cs typeface="Tahoma"/>
              </a:rPr>
              <a:t>compute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cloud,</a:t>
            </a:r>
            <a:r>
              <a:rPr sz="1600" spc="47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serveur)</a:t>
            </a:r>
            <a:r>
              <a:rPr sz="1600" spc="33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avec</a:t>
            </a:r>
            <a:r>
              <a:rPr sz="1600" spc="3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des 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applications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préinstallées</a:t>
            </a:r>
            <a:r>
              <a:rPr sz="1600" b="1" spc="-2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et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conﬁgurées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pour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créer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et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gérer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cluster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calculs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distribués.</a:t>
            </a:r>
            <a:endParaRPr sz="1600" dirty="0">
              <a:latin typeface="Tahoma"/>
              <a:cs typeface="Tahoma"/>
            </a:endParaRPr>
          </a:p>
          <a:p>
            <a:pPr marL="443642" indent="-427556" algn="just">
              <a:spcBef>
                <a:spcPts val="287"/>
              </a:spcBef>
              <a:buChar char="■"/>
              <a:tabLst>
                <a:tab pos="444489" algn="l"/>
              </a:tabLst>
            </a:pPr>
            <a:r>
              <a:rPr sz="1600" spc="40" dirty="0">
                <a:latin typeface="Tahoma"/>
                <a:cs typeface="Tahoma"/>
              </a:rPr>
              <a:t>Le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service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est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entièrement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27" dirty="0">
                <a:latin typeface="Tahoma"/>
                <a:cs typeface="Tahoma"/>
              </a:rPr>
              <a:t>géré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par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67" dirty="0">
                <a:latin typeface="Tahoma"/>
                <a:cs typeface="Tahoma"/>
              </a:rPr>
              <a:t>AWS</a:t>
            </a:r>
            <a:r>
              <a:rPr sz="1600" spc="-67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  <a:p>
            <a:pPr marL="443642">
              <a:spcBef>
                <a:spcPts val="1887"/>
              </a:spcBef>
            </a:pPr>
            <a:r>
              <a:rPr sz="1600" dirty="0">
                <a:latin typeface="MS PGothic"/>
                <a:cs typeface="MS PGothic"/>
              </a:rPr>
              <a:t>⇒</a:t>
            </a:r>
            <a:r>
              <a:rPr sz="1600" spc="-73" dirty="0">
                <a:latin typeface="MS PGothic"/>
                <a:cs typeface="MS PGothic"/>
              </a:rPr>
              <a:t> </a:t>
            </a:r>
            <a:r>
              <a:rPr sz="1600" b="1" spc="-20" dirty="0">
                <a:latin typeface="Tahoma"/>
                <a:cs typeface="Tahoma"/>
              </a:rPr>
              <a:t>Avantages</a:t>
            </a:r>
            <a:r>
              <a:rPr sz="1600" b="1" spc="-33" dirty="0">
                <a:latin typeface="Tahoma"/>
                <a:cs typeface="Tahoma"/>
              </a:rPr>
              <a:t> </a:t>
            </a:r>
            <a:r>
              <a:rPr sz="1600" spc="-147" dirty="0">
                <a:latin typeface="Tahoma"/>
                <a:cs typeface="Tahoma"/>
              </a:rPr>
              <a:t>:</a:t>
            </a:r>
            <a:r>
              <a:rPr sz="1600" spc="-27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évolutivité,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ﬂexibilité,</a:t>
            </a:r>
            <a:r>
              <a:rPr sz="1600" spc="32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gestion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simpliﬁée.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9966" y="1805866"/>
            <a:ext cx="1439999" cy="1684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95200" y="4502717"/>
            <a:ext cx="4754033" cy="1337973"/>
          </a:xfrm>
          <a:prstGeom prst="rect">
            <a:avLst/>
          </a:prstGeom>
          <a:solidFill>
            <a:srgbClr val="F0D496">
              <a:alpha val="23559"/>
            </a:srgbClr>
          </a:solidFill>
          <a:ln w="9524">
            <a:solidFill>
              <a:srgbClr val="5D4037"/>
            </a:solidFill>
          </a:ln>
        </p:spPr>
        <p:txBody>
          <a:bodyPr vert="horz" wrap="square" lIns="0" tIns="105833" rIns="0" bIns="0" rtlCol="0">
            <a:spAutoFit/>
          </a:bodyPr>
          <a:lstStyle/>
          <a:p>
            <a:pPr marL="114297">
              <a:spcBef>
                <a:spcPts val="833"/>
              </a:spcBef>
            </a:pPr>
            <a:r>
              <a:rPr sz="1600" b="1" spc="-7" dirty="0">
                <a:latin typeface="Tahoma"/>
                <a:cs typeface="Tahoma"/>
              </a:rPr>
              <a:t>Créatio</a:t>
            </a:r>
            <a:r>
              <a:rPr sz="1600" b="1" spc="7" dirty="0">
                <a:latin typeface="Tahoma"/>
                <a:cs typeface="Tahoma"/>
              </a:rPr>
              <a:t>n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d</a:t>
            </a:r>
            <a:r>
              <a:rPr sz="1600" b="1" spc="13" dirty="0">
                <a:latin typeface="Tahoma"/>
                <a:cs typeface="Tahoma"/>
              </a:rPr>
              <a:t>u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serveu</a:t>
            </a:r>
            <a:r>
              <a:rPr sz="1600" b="1" dirty="0">
                <a:latin typeface="Tahoma"/>
                <a:cs typeface="Tahoma"/>
              </a:rPr>
              <a:t>r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47" dirty="0">
                <a:latin typeface="Tahoma"/>
                <a:cs typeface="Tahoma"/>
              </a:rPr>
              <a:t>EM</a:t>
            </a:r>
            <a:r>
              <a:rPr sz="1600" b="1" spc="-40" dirty="0">
                <a:latin typeface="Tahoma"/>
                <a:cs typeface="Tahoma"/>
              </a:rPr>
              <a:t>R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e</a:t>
            </a:r>
            <a:r>
              <a:rPr sz="1600" b="1" spc="7" dirty="0">
                <a:latin typeface="Tahoma"/>
                <a:cs typeface="Tahoma"/>
              </a:rPr>
              <a:t>n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107" dirty="0">
                <a:latin typeface="Tahoma"/>
                <a:cs typeface="Tahoma"/>
              </a:rPr>
              <a:t>4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étape</a:t>
            </a:r>
            <a:r>
              <a:rPr sz="1600" b="1" dirty="0">
                <a:latin typeface="Tahoma"/>
                <a:cs typeface="Tahoma"/>
              </a:rPr>
              <a:t>s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127" dirty="0"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  <a:p>
            <a:pPr marL="1333467" indent="-479201">
              <a:buFont typeface="Tahoma"/>
              <a:buAutoNum type="arabicPeriod"/>
              <a:tabLst>
                <a:tab pos="1332620" algn="l"/>
                <a:tab pos="1333467" algn="l"/>
              </a:tabLst>
            </a:pPr>
            <a:r>
              <a:rPr sz="1600" spc="53" dirty="0">
                <a:latin typeface="Tahoma"/>
                <a:cs typeface="Tahoma"/>
              </a:rPr>
              <a:t>Conﬁguration</a:t>
            </a:r>
            <a:r>
              <a:rPr sz="1600" spc="-107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logiciel</a:t>
            </a:r>
            <a:endParaRPr sz="1600">
              <a:latin typeface="Tahoma"/>
              <a:cs typeface="Tahoma"/>
            </a:endParaRPr>
          </a:p>
          <a:p>
            <a:pPr marL="1333467" indent="-479201">
              <a:buFont typeface="Tahoma"/>
              <a:buAutoNum type="arabicPeriod"/>
              <a:tabLst>
                <a:tab pos="1332620" algn="l"/>
                <a:tab pos="1333467" algn="l"/>
              </a:tabLst>
            </a:pPr>
            <a:r>
              <a:rPr sz="1600" spc="53" dirty="0">
                <a:latin typeface="Tahoma"/>
                <a:cs typeface="Tahoma"/>
              </a:rPr>
              <a:t>Conﬁguration</a:t>
            </a:r>
            <a:r>
              <a:rPr sz="1600" spc="-12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matériel</a:t>
            </a:r>
            <a:endParaRPr sz="1600">
              <a:latin typeface="Tahoma"/>
              <a:cs typeface="Tahoma"/>
            </a:endParaRPr>
          </a:p>
          <a:p>
            <a:pPr marL="1333467" indent="-479201">
              <a:buFont typeface="Tahoma"/>
              <a:buAutoNum type="arabicPeriod"/>
              <a:tabLst>
                <a:tab pos="1332620" algn="l"/>
                <a:tab pos="1333467" algn="l"/>
              </a:tabLst>
            </a:pPr>
            <a:r>
              <a:rPr sz="1600" spc="47" dirty="0">
                <a:latin typeface="Tahoma"/>
                <a:cs typeface="Tahoma"/>
              </a:rPr>
              <a:t>Action</a:t>
            </a:r>
            <a:r>
              <a:rPr sz="1600" spc="53" dirty="0">
                <a:latin typeface="Tahoma"/>
                <a:cs typeface="Tahoma"/>
              </a:rPr>
              <a:t>s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d’amorçage</a:t>
            </a:r>
            <a:endParaRPr sz="1600">
              <a:latin typeface="Tahoma"/>
              <a:cs typeface="Tahoma"/>
            </a:endParaRPr>
          </a:p>
          <a:p>
            <a:pPr marL="1333467" indent="-479201">
              <a:buFont typeface="Tahoma"/>
              <a:buAutoNum type="arabicPeriod"/>
              <a:tabLst>
                <a:tab pos="1332620" algn="l"/>
                <a:tab pos="1333467" algn="l"/>
              </a:tabLst>
            </a:pPr>
            <a:r>
              <a:rPr sz="1600" spc="67" dirty="0">
                <a:latin typeface="Tahoma"/>
                <a:cs typeface="Tahoma"/>
              </a:rPr>
              <a:t>Options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</a:t>
            </a:r>
            <a:r>
              <a:rPr sz="1600" spc="73" dirty="0">
                <a:latin typeface="Tahoma"/>
                <a:cs typeface="Tahoma"/>
              </a:rPr>
              <a:t>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sécurité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4E03C4-9558-54C0-859F-81FADA75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5329"/>
            <a:ext cx="11887200" cy="1325563"/>
          </a:xfrm>
        </p:spPr>
        <p:txBody>
          <a:bodyPr/>
          <a:lstStyle/>
          <a:p>
            <a:r>
              <a:rPr lang="fr-FR" dirty="0"/>
              <a:t>Création d’un cluster de calculs distribués avec EMR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17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72295" y="1579763"/>
            <a:ext cx="6427893" cy="212269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43642" indent="-427556">
              <a:spcBef>
                <a:spcPts val="420"/>
              </a:spcBef>
              <a:buFont typeface="Arial"/>
              <a:buChar char="■"/>
              <a:tabLst>
                <a:tab pos="443642" algn="l"/>
                <a:tab pos="444489" algn="l"/>
              </a:tabLst>
            </a:pPr>
            <a:r>
              <a:rPr sz="1600" b="1" spc="-20" dirty="0">
                <a:latin typeface="Tahoma"/>
                <a:cs typeface="Tahoma"/>
              </a:rPr>
              <a:t>Choix</a:t>
            </a:r>
            <a:r>
              <a:rPr sz="1600" b="1" spc="-73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des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b="1" spc="-27" dirty="0">
                <a:latin typeface="Tahoma"/>
                <a:cs typeface="Tahoma"/>
              </a:rPr>
              <a:t>logiciels</a:t>
            </a:r>
            <a:r>
              <a:rPr sz="1600" b="1" spc="-73" dirty="0">
                <a:latin typeface="Tahoma"/>
                <a:cs typeface="Tahoma"/>
              </a:rPr>
              <a:t> </a:t>
            </a:r>
            <a:r>
              <a:rPr sz="1600" b="1" spc="-127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 marL="1053227" lvl="1" indent="-427556">
              <a:spcBef>
                <a:spcPts val="287"/>
              </a:spcBef>
              <a:buChar char="●"/>
              <a:tabLst>
                <a:tab pos="1053227" algn="l"/>
                <a:tab pos="1054074" algn="l"/>
              </a:tabLst>
            </a:pPr>
            <a:r>
              <a:rPr sz="1600" spc="80" dirty="0">
                <a:latin typeface="Tahoma"/>
                <a:cs typeface="Tahoma"/>
              </a:rPr>
              <a:t>Hadoop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e</a:t>
            </a:r>
            <a:r>
              <a:rPr sz="1600" spc="33" dirty="0">
                <a:latin typeface="Tahoma"/>
                <a:cs typeface="Tahoma"/>
              </a:rPr>
              <a:t>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Spar</a:t>
            </a:r>
            <a:r>
              <a:rPr sz="1600" spc="47" dirty="0">
                <a:latin typeface="Tahoma"/>
                <a:cs typeface="Tahoma"/>
              </a:rPr>
              <a:t>k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-147" dirty="0">
                <a:latin typeface="Tahoma"/>
                <a:cs typeface="Tahoma"/>
              </a:rPr>
              <a:t>: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calculs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distribués.</a:t>
            </a:r>
            <a:endParaRPr sz="1600" dirty="0">
              <a:latin typeface="Tahoma"/>
              <a:cs typeface="Tahoma"/>
            </a:endParaRPr>
          </a:p>
          <a:p>
            <a:pPr marL="1053227" lvl="1" indent="-427556">
              <a:spcBef>
                <a:spcPts val="287"/>
              </a:spcBef>
              <a:buChar char="●"/>
              <a:tabLst>
                <a:tab pos="1053227" algn="l"/>
                <a:tab pos="1054074" algn="l"/>
              </a:tabLst>
            </a:pPr>
            <a:r>
              <a:rPr sz="1600" spc="33" dirty="0">
                <a:latin typeface="Tahoma"/>
                <a:cs typeface="Tahoma"/>
              </a:rPr>
              <a:t>TensorFlo</a:t>
            </a:r>
            <a:r>
              <a:rPr sz="1600" spc="67" dirty="0">
                <a:latin typeface="Tahoma"/>
                <a:cs typeface="Tahoma"/>
              </a:rPr>
              <a:t>w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-147" dirty="0">
                <a:latin typeface="Tahoma"/>
                <a:cs typeface="Tahoma"/>
              </a:rPr>
              <a:t>: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73" dirty="0">
                <a:latin typeface="Tahoma"/>
                <a:cs typeface="Tahoma"/>
              </a:rPr>
              <a:t>impor</a:t>
            </a:r>
            <a:r>
              <a:rPr sz="1600" spc="53" dirty="0">
                <a:latin typeface="Tahoma"/>
                <a:cs typeface="Tahoma"/>
              </a:rPr>
              <a:t>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d</a:t>
            </a:r>
            <a:r>
              <a:rPr sz="1600" spc="87" dirty="0">
                <a:latin typeface="Tahoma"/>
                <a:cs typeface="Tahoma"/>
              </a:rPr>
              <a:t>u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modèl</a:t>
            </a:r>
            <a:r>
              <a:rPr sz="1600" spc="73" dirty="0">
                <a:latin typeface="Tahoma"/>
                <a:cs typeface="Tahoma"/>
              </a:rPr>
              <a:t>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e</a:t>
            </a:r>
            <a:r>
              <a:rPr sz="1600" spc="33" dirty="0">
                <a:latin typeface="Tahoma"/>
                <a:cs typeface="Tahoma"/>
              </a:rPr>
              <a:t>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transfer</a:t>
            </a:r>
            <a:r>
              <a:rPr sz="1600" spc="40" dirty="0">
                <a:latin typeface="Tahoma"/>
                <a:cs typeface="Tahoma"/>
              </a:rPr>
              <a:t>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learning.</a:t>
            </a:r>
            <a:endParaRPr sz="1600" dirty="0">
              <a:latin typeface="Tahoma"/>
              <a:cs typeface="Tahoma"/>
            </a:endParaRPr>
          </a:p>
          <a:p>
            <a:pPr marL="1053227" lvl="1" indent="-427556">
              <a:spcBef>
                <a:spcPts val="292"/>
              </a:spcBef>
              <a:buChar char="●"/>
              <a:tabLst>
                <a:tab pos="1053227" algn="l"/>
                <a:tab pos="1054074" algn="l"/>
              </a:tabLst>
            </a:pPr>
            <a:r>
              <a:rPr sz="1600" spc="33" dirty="0">
                <a:latin typeface="Tahoma"/>
                <a:cs typeface="Tahoma"/>
              </a:rPr>
              <a:t>JupyterHub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-147" dirty="0">
                <a:latin typeface="Tahoma"/>
                <a:cs typeface="Tahoma"/>
              </a:rPr>
              <a:t>: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exécution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scripts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Pyspark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87" dirty="0">
                <a:latin typeface="Tahoma"/>
                <a:cs typeface="Tahoma"/>
              </a:rPr>
              <a:t>du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Notebook.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800" dirty="0">
              <a:latin typeface="Tahoma"/>
              <a:cs typeface="Tahoma"/>
            </a:endParaRPr>
          </a:p>
          <a:p>
            <a:pPr marL="443642" marR="642604" indent="-427556">
              <a:lnSpc>
                <a:spcPct val="114999"/>
              </a:lnSpc>
              <a:buFont typeface="Tahoma"/>
              <a:buChar char="■"/>
              <a:tabLst>
                <a:tab pos="443642" algn="l"/>
                <a:tab pos="444489" algn="l"/>
              </a:tabLst>
            </a:pPr>
            <a:r>
              <a:rPr sz="1600" b="1" spc="-7" dirty="0">
                <a:latin typeface="Tahoma"/>
                <a:cs typeface="Tahoma"/>
              </a:rPr>
              <a:t>Paramétrage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la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persistance</a:t>
            </a:r>
            <a:r>
              <a:rPr sz="1600" b="1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notebooks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créés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et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ouverts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via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JupyterHub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(conﬁguration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au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format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-47" dirty="0">
                <a:latin typeface="Tahoma"/>
                <a:cs typeface="Tahoma"/>
              </a:rPr>
              <a:t>JSON).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2201" y="6155465"/>
            <a:ext cx="295402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b="1" i="1" dirty="0">
                <a:latin typeface="Trebuchet MS"/>
                <a:cs typeface="Trebuchet MS"/>
              </a:rPr>
              <a:t>Conﬁguration</a:t>
            </a:r>
            <a:r>
              <a:rPr sz="933" b="1" i="1" spc="-47" dirty="0">
                <a:latin typeface="Trebuchet MS"/>
                <a:cs typeface="Trebuchet MS"/>
              </a:rPr>
              <a:t> </a:t>
            </a:r>
            <a:r>
              <a:rPr sz="933" b="1" i="1" spc="-13" dirty="0">
                <a:latin typeface="Trebuchet MS"/>
                <a:cs typeface="Trebuchet MS"/>
              </a:rPr>
              <a:t>JSON</a:t>
            </a:r>
            <a:r>
              <a:rPr sz="933" b="1" i="1" spc="-40" dirty="0">
                <a:latin typeface="Trebuchet MS"/>
                <a:cs typeface="Trebuchet MS"/>
              </a:rPr>
              <a:t> </a:t>
            </a:r>
            <a:r>
              <a:rPr sz="933" b="1" i="1" spc="-7" dirty="0">
                <a:latin typeface="Trebuchet MS"/>
                <a:cs typeface="Trebuchet MS"/>
              </a:rPr>
              <a:t>de</a:t>
            </a:r>
            <a:r>
              <a:rPr sz="933" b="1" i="1" spc="-40" dirty="0">
                <a:latin typeface="Trebuchet MS"/>
                <a:cs typeface="Trebuchet MS"/>
              </a:rPr>
              <a:t> </a:t>
            </a:r>
            <a:r>
              <a:rPr sz="933" b="1" i="1" spc="-13" dirty="0">
                <a:latin typeface="Trebuchet MS"/>
                <a:cs typeface="Trebuchet MS"/>
              </a:rPr>
              <a:t>la</a:t>
            </a:r>
            <a:r>
              <a:rPr sz="933" b="1" i="1" spc="-47" dirty="0">
                <a:latin typeface="Trebuchet MS"/>
                <a:cs typeface="Trebuchet MS"/>
              </a:rPr>
              <a:t> </a:t>
            </a:r>
            <a:r>
              <a:rPr sz="933" b="1" i="1" spc="-13" dirty="0">
                <a:latin typeface="Trebuchet MS"/>
                <a:cs typeface="Trebuchet MS"/>
              </a:rPr>
              <a:t>persistance</a:t>
            </a:r>
            <a:r>
              <a:rPr sz="933" b="1" i="1" spc="-40" dirty="0">
                <a:latin typeface="Trebuchet MS"/>
                <a:cs typeface="Trebuchet MS"/>
              </a:rPr>
              <a:t> </a:t>
            </a:r>
            <a:r>
              <a:rPr sz="933" b="1" i="1" dirty="0">
                <a:latin typeface="Trebuchet MS"/>
                <a:cs typeface="Trebuchet MS"/>
              </a:rPr>
              <a:t>des</a:t>
            </a:r>
            <a:r>
              <a:rPr sz="933" b="1" i="1" spc="-40" dirty="0">
                <a:latin typeface="Trebuchet MS"/>
                <a:cs typeface="Trebuchet MS"/>
              </a:rPr>
              <a:t> </a:t>
            </a:r>
            <a:r>
              <a:rPr sz="933" b="1" i="1" spc="7" dirty="0">
                <a:latin typeface="Trebuchet MS"/>
                <a:cs typeface="Trebuchet MS"/>
              </a:rPr>
              <a:t>Notebooks</a:t>
            </a:r>
            <a:endParaRPr sz="933" dirty="0">
              <a:latin typeface="Trebuchet MS"/>
              <a:cs typeface="Trebuchet M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0E07D47-8CB2-AF94-0A1A-F06E5E6E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EMR/ 1-Configuration Logiciel </a:t>
            </a:r>
            <a:endParaRPr lang="en-US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A681333-9023-B7A4-AD0E-74219EC1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3" y="4055129"/>
            <a:ext cx="4152900" cy="18542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E897E6E-3081-4E2E-6DD0-201F140B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579763"/>
            <a:ext cx="5765800" cy="4349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18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512968" y="1722872"/>
            <a:ext cx="6272953" cy="15755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Tahoma"/>
                <a:cs typeface="Tahoma"/>
              </a:rPr>
              <a:t>Conﬁguration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Matériel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(choix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instances)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-147" dirty="0"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  <a:p>
            <a:pPr marL="1236102" indent="-427556">
              <a:spcBef>
                <a:spcPts val="1887"/>
              </a:spcBef>
              <a:buChar char="■"/>
              <a:tabLst>
                <a:tab pos="1235256" algn="l"/>
                <a:tab pos="1236102" algn="l"/>
              </a:tabLst>
            </a:pPr>
            <a:r>
              <a:rPr sz="1600" spc="40" dirty="0">
                <a:latin typeface="Tahoma"/>
                <a:cs typeface="Tahoma"/>
              </a:rPr>
              <a:t>1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instance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b="1" spc="13" dirty="0">
                <a:latin typeface="Tahoma"/>
                <a:cs typeface="Tahoma"/>
              </a:rPr>
              <a:t>Maître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spc="-7" dirty="0">
                <a:latin typeface="Tahoma"/>
                <a:cs typeface="Tahoma"/>
              </a:rPr>
              <a:t>(driver),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2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instances</a:t>
            </a:r>
            <a:r>
              <a:rPr sz="1600" spc="-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principales</a:t>
            </a:r>
            <a:endParaRPr sz="1600">
              <a:latin typeface="Tahoma"/>
              <a:cs typeface="Tahoma"/>
            </a:endParaRPr>
          </a:p>
          <a:p>
            <a:pPr marL="1236102">
              <a:spcBef>
                <a:spcPts val="287"/>
              </a:spcBef>
            </a:pPr>
            <a:r>
              <a:rPr sz="1600" spc="7" dirty="0">
                <a:latin typeface="Tahoma"/>
                <a:cs typeface="Tahoma"/>
              </a:rPr>
              <a:t>(workers)</a:t>
            </a:r>
            <a:endParaRPr sz="1600">
              <a:latin typeface="Tahoma"/>
              <a:cs typeface="Tahoma"/>
            </a:endParaRPr>
          </a:p>
          <a:p>
            <a:pPr marL="1236102" marR="6773" indent="-427556">
              <a:lnSpc>
                <a:spcPct val="114999"/>
              </a:lnSpc>
              <a:buChar char="■"/>
              <a:tabLst>
                <a:tab pos="1235256" algn="l"/>
                <a:tab pos="1236102" algn="l"/>
              </a:tabLst>
            </a:pPr>
            <a:r>
              <a:rPr sz="1600" spc="27" dirty="0">
                <a:latin typeface="Tahoma"/>
                <a:cs typeface="Tahoma"/>
              </a:rPr>
              <a:t>Instances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type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M5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(instances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type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équilibrées),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b="1" spc="-27" dirty="0">
                <a:latin typeface="Tahoma"/>
                <a:cs typeface="Tahoma"/>
              </a:rPr>
              <a:t>xlarge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spc="-27" dirty="0">
                <a:latin typeface="Tahoma"/>
                <a:cs typeface="Tahoma"/>
              </a:rPr>
              <a:t>(la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73" dirty="0">
                <a:latin typeface="Tahoma"/>
                <a:cs typeface="Tahoma"/>
              </a:rPr>
              <a:t>moins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onéreuse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disponible).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233" y="3606867"/>
            <a:ext cx="4448283" cy="21626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8601" y="5783347"/>
            <a:ext cx="2766060" cy="5097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27" dirty="0">
                <a:latin typeface="Tahoma"/>
                <a:cs typeface="Tahoma"/>
              </a:rPr>
              <a:t>vCP</a:t>
            </a:r>
            <a:r>
              <a:rPr sz="1067" spc="47" dirty="0">
                <a:latin typeface="Tahoma"/>
                <a:cs typeface="Tahoma"/>
              </a:rPr>
              <a:t>U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100" dirty="0">
                <a:latin typeface="Tahoma"/>
                <a:cs typeface="Tahoma"/>
              </a:rPr>
              <a:t>: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4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20" dirty="0">
                <a:latin typeface="Tahoma"/>
                <a:cs typeface="Tahoma"/>
              </a:rPr>
              <a:t>/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53" dirty="0">
                <a:latin typeface="Tahoma"/>
                <a:cs typeface="Tahoma"/>
              </a:rPr>
              <a:t>Mémoir</a:t>
            </a:r>
            <a:r>
              <a:rPr sz="1067" spc="60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20" dirty="0">
                <a:latin typeface="Tahoma"/>
                <a:cs typeface="Tahoma"/>
              </a:rPr>
              <a:t>(Gio</a:t>
            </a:r>
            <a:r>
              <a:rPr sz="1067" spc="-7" dirty="0">
                <a:latin typeface="Tahoma"/>
                <a:cs typeface="Tahoma"/>
              </a:rPr>
              <a:t>)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100" dirty="0">
                <a:latin typeface="Tahoma"/>
                <a:cs typeface="Tahoma"/>
              </a:rPr>
              <a:t>: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16</a:t>
            </a:r>
            <a:endParaRPr sz="1067">
              <a:latin typeface="Tahoma"/>
              <a:cs typeface="Tahoma"/>
            </a:endParaRPr>
          </a:p>
          <a:p>
            <a:pPr marL="16933" marR="6773"/>
            <a:r>
              <a:rPr sz="1067" spc="40" dirty="0">
                <a:latin typeface="Tahoma"/>
                <a:cs typeface="Tahoma"/>
              </a:rPr>
              <a:t>Band</a:t>
            </a:r>
            <a:r>
              <a:rPr sz="1067" spc="47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passant</a:t>
            </a:r>
            <a:r>
              <a:rPr sz="1067" spc="40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résea</a:t>
            </a:r>
            <a:r>
              <a:rPr sz="1067" spc="47" dirty="0">
                <a:latin typeface="Tahoma"/>
                <a:cs typeface="Tahoma"/>
              </a:rPr>
              <a:t>u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7" dirty="0">
                <a:latin typeface="Tahoma"/>
                <a:cs typeface="Tahoma"/>
              </a:rPr>
              <a:t>(Gbit/s</a:t>
            </a:r>
            <a:r>
              <a:rPr sz="1067" dirty="0">
                <a:latin typeface="Tahoma"/>
                <a:cs typeface="Tahoma"/>
              </a:rPr>
              <a:t>)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100" dirty="0">
                <a:latin typeface="Tahoma"/>
                <a:cs typeface="Tahoma"/>
              </a:rPr>
              <a:t>: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jusqu'10  </a:t>
            </a:r>
            <a:r>
              <a:rPr sz="1067" spc="40" dirty="0">
                <a:latin typeface="Tahoma"/>
                <a:cs typeface="Tahoma"/>
              </a:rPr>
              <a:t>Band</a:t>
            </a:r>
            <a:r>
              <a:rPr sz="1067" spc="47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passant</a:t>
            </a:r>
            <a:r>
              <a:rPr sz="1067" spc="40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7" dirty="0">
                <a:latin typeface="Tahoma"/>
                <a:cs typeface="Tahoma"/>
              </a:rPr>
              <a:t>EB</a:t>
            </a:r>
            <a:r>
              <a:rPr sz="1067" spc="13" dirty="0">
                <a:latin typeface="Tahoma"/>
                <a:cs typeface="Tahoma"/>
              </a:rPr>
              <a:t>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dirty="0">
                <a:latin typeface="Tahoma"/>
                <a:cs typeface="Tahoma"/>
              </a:rPr>
              <a:t>(Mbit/s</a:t>
            </a:r>
            <a:r>
              <a:rPr sz="1067" spc="7" dirty="0">
                <a:latin typeface="Tahoma"/>
                <a:cs typeface="Tahoma"/>
              </a:rPr>
              <a:t>)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100" dirty="0">
                <a:latin typeface="Tahoma"/>
                <a:cs typeface="Tahoma"/>
              </a:rPr>
              <a:t>: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7" dirty="0">
                <a:latin typeface="Tahoma"/>
                <a:cs typeface="Tahoma"/>
              </a:rPr>
              <a:t>Jusqu'</a:t>
            </a:r>
            <a:r>
              <a:rPr sz="1067" spc="13" dirty="0">
                <a:latin typeface="Tahoma"/>
                <a:cs typeface="Tahoma"/>
              </a:rPr>
              <a:t>à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4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750</a:t>
            </a:r>
            <a:endParaRPr sz="1067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57502" y="1686653"/>
            <a:ext cx="4608405" cy="4102100"/>
            <a:chOff x="5368126" y="1264989"/>
            <a:chExt cx="3456304" cy="30765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8126" y="1264989"/>
              <a:ext cx="3455926" cy="30280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16365" y="2284910"/>
              <a:ext cx="1656714" cy="2047239"/>
            </a:xfrm>
            <a:custGeom>
              <a:avLst/>
              <a:gdLst/>
              <a:ahLst/>
              <a:cxnLst/>
              <a:rect l="l" t="t" r="r" b="b"/>
              <a:pathLst>
                <a:path w="1656715" h="2047239">
                  <a:moveTo>
                    <a:pt x="0" y="0"/>
                  </a:moveTo>
                  <a:lnTo>
                    <a:pt x="1656377" y="0"/>
                  </a:lnTo>
                  <a:lnTo>
                    <a:pt x="1656377" y="673405"/>
                  </a:lnTo>
                  <a:lnTo>
                    <a:pt x="0" y="673405"/>
                  </a:lnTo>
                  <a:lnTo>
                    <a:pt x="0" y="0"/>
                  </a:lnTo>
                  <a:close/>
                </a:path>
                <a:path w="1656715" h="2047239">
                  <a:moveTo>
                    <a:pt x="0" y="1373319"/>
                  </a:moveTo>
                  <a:lnTo>
                    <a:pt x="1656377" y="1373319"/>
                  </a:lnTo>
                  <a:lnTo>
                    <a:pt x="1656377" y="2046725"/>
                  </a:lnTo>
                  <a:lnTo>
                    <a:pt x="0" y="2046725"/>
                  </a:lnTo>
                  <a:lnTo>
                    <a:pt x="0" y="1373319"/>
                  </a:lnTo>
                  <a:close/>
                </a:path>
              </a:pathLst>
            </a:custGeom>
            <a:ln w="19049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B60E538-39B2-5063-3829-CCABEADC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8" y="363402"/>
            <a:ext cx="8592573" cy="1325563"/>
          </a:xfrm>
        </p:spPr>
        <p:txBody>
          <a:bodyPr/>
          <a:lstStyle/>
          <a:p>
            <a:r>
              <a:rPr lang="fr-FR" dirty="0"/>
              <a:t>EMR / 2 –Configuration Matériel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044" y="-48515"/>
            <a:ext cx="11689976" cy="165844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fr-FR" sz="5333" dirty="0"/>
              <a:t>EMR/ 3-Actions d’amorçage ou </a:t>
            </a:r>
            <a:r>
              <a:rPr lang="fr-FR" sz="5333" dirty="0" err="1"/>
              <a:t>bootstrapping</a:t>
            </a:r>
            <a:r>
              <a:rPr lang="fr-FR" sz="5333" dirty="0"/>
              <a:t> </a:t>
            </a:r>
            <a:endParaRPr sz="533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19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382933" y="3405576"/>
            <a:ext cx="5278967" cy="31333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3642" marR="6773" indent="-427556">
              <a:lnSpc>
                <a:spcPct val="114999"/>
              </a:lnSpc>
              <a:spcBef>
                <a:spcPts val="133"/>
              </a:spcBef>
              <a:buChar char="■"/>
              <a:tabLst>
                <a:tab pos="443642" algn="l"/>
                <a:tab pos="444489" algn="l"/>
              </a:tabLst>
            </a:pPr>
            <a:r>
              <a:rPr sz="1600" spc="53" dirty="0">
                <a:latin typeface="Tahoma"/>
                <a:cs typeface="Tahoma"/>
              </a:rPr>
              <a:t>Choix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des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packages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manquants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à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installer</a:t>
            </a:r>
            <a:r>
              <a:rPr sz="1600" dirty="0">
                <a:latin typeface="Tahoma"/>
                <a:cs typeface="Tahoma"/>
              </a:rPr>
              <a:t>,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utiles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pour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l'exécution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87" dirty="0">
                <a:latin typeface="Tahoma"/>
                <a:cs typeface="Tahoma"/>
              </a:rPr>
              <a:t>du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notebook.</a:t>
            </a:r>
            <a:endParaRPr sz="1600" dirty="0">
              <a:latin typeface="Tahoma"/>
              <a:cs typeface="Tahoma"/>
            </a:endParaRPr>
          </a:p>
          <a:p>
            <a:pPr marL="443642" marR="86357" indent="-427556">
              <a:lnSpc>
                <a:spcPct val="114999"/>
              </a:lnSpc>
              <a:buFont typeface="Tahoma"/>
              <a:buChar char="■"/>
              <a:tabLst>
                <a:tab pos="443642" algn="l"/>
                <a:tab pos="444489" algn="l"/>
              </a:tabLst>
            </a:pPr>
            <a:r>
              <a:rPr sz="1600" b="1" spc="7" dirty="0">
                <a:latin typeface="Tahoma"/>
                <a:cs typeface="Tahoma"/>
              </a:rPr>
              <a:t>A </a:t>
            </a:r>
            <a:r>
              <a:rPr sz="1600" b="1" dirty="0">
                <a:latin typeface="Tahoma"/>
                <a:cs typeface="Tahoma"/>
              </a:rPr>
              <a:t>l'initialisation </a:t>
            </a:r>
            <a:r>
              <a:rPr sz="1600" b="1" spc="7" dirty="0">
                <a:latin typeface="Tahoma"/>
                <a:cs typeface="Tahoma"/>
              </a:rPr>
              <a:t>du </a:t>
            </a:r>
            <a:r>
              <a:rPr sz="1600" b="1" spc="-7" dirty="0">
                <a:latin typeface="Tahoma"/>
                <a:cs typeface="Tahoma"/>
              </a:rPr>
              <a:t>serveur</a:t>
            </a:r>
            <a:r>
              <a:rPr sz="1600" spc="-7" dirty="0">
                <a:latin typeface="Tahoma"/>
                <a:cs typeface="Tahoma"/>
              </a:rPr>
              <a:t>, </a:t>
            </a:r>
            <a:r>
              <a:rPr sz="1600" spc="67" dirty="0">
                <a:latin typeface="Tahoma"/>
                <a:cs typeface="Tahoma"/>
              </a:rPr>
              <a:t>aﬁn </a:t>
            </a:r>
            <a:r>
              <a:rPr sz="1600" spc="73" dirty="0">
                <a:latin typeface="Tahoma"/>
                <a:cs typeface="Tahoma"/>
              </a:rPr>
              <a:t>que </a:t>
            </a:r>
            <a:r>
              <a:rPr sz="1600" spc="40" dirty="0">
                <a:latin typeface="Tahoma"/>
                <a:cs typeface="Tahoma"/>
              </a:rPr>
              <a:t>les </a:t>
            </a:r>
            <a:r>
              <a:rPr sz="1600" spc="47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packages </a:t>
            </a:r>
            <a:r>
              <a:rPr sz="1600" spc="53" dirty="0">
                <a:latin typeface="Tahoma"/>
                <a:cs typeface="Tahoma"/>
              </a:rPr>
              <a:t>soient </a:t>
            </a:r>
            <a:r>
              <a:rPr sz="1600" spc="40" dirty="0">
                <a:latin typeface="Tahoma"/>
                <a:cs typeface="Tahoma"/>
              </a:rPr>
              <a:t>installés </a:t>
            </a:r>
            <a:r>
              <a:rPr sz="1600" spc="67" dirty="0">
                <a:latin typeface="Tahoma"/>
                <a:cs typeface="Tahoma"/>
              </a:rPr>
              <a:t>sur </a:t>
            </a:r>
            <a:r>
              <a:rPr sz="1600" spc="53" dirty="0">
                <a:latin typeface="Tahoma"/>
                <a:cs typeface="Tahoma"/>
              </a:rPr>
              <a:t>l'ensemble des </a:t>
            </a:r>
            <a:r>
              <a:rPr sz="1600" spc="60" dirty="0">
                <a:latin typeface="Tahoma"/>
                <a:cs typeface="Tahoma"/>
              </a:rPr>
              <a:t> machines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87" dirty="0">
                <a:latin typeface="Tahoma"/>
                <a:cs typeface="Tahoma"/>
              </a:rPr>
              <a:t>du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cluster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et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non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pas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uniquement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sur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le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driver.</a:t>
            </a:r>
            <a:endParaRPr sz="1600" dirty="0">
              <a:latin typeface="Tahoma"/>
              <a:cs typeface="Tahoma"/>
            </a:endParaRPr>
          </a:p>
          <a:p>
            <a:pPr marL="443642" marR="36406" indent="-427556">
              <a:lnSpc>
                <a:spcPct val="114999"/>
              </a:lnSpc>
              <a:buChar char="■"/>
              <a:tabLst>
                <a:tab pos="443642" algn="l"/>
                <a:tab pos="444489" algn="l"/>
              </a:tabLst>
            </a:pPr>
            <a:r>
              <a:rPr sz="1600" spc="53" dirty="0">
                <a:latin typeface="Tahoma"/>
                <a:cs typeface="Tahoma"/>
              </a:rPr>
              <a:t>Création</a:t>
            </a:r>
            <a:r>
              <a:rPr sz="1600" spc="-107" dirty="0">
                <a:latin typeface="Tahoma"/>
                <a:cs typeface="Tahoma"/>
              </a:rPr>
              <a:t> </a:t>
            </a:r>
            <a:r>
              <a:rPr sz="1600" spc="87" dirty="0">
                <a:latin typeface="Tahoma"/>
                <a:cs typeface="Tahoma"/>
              </a:rPr>
              <a:t>du</a:t>
            </a:r>
            <a:r>
              <a:rPr sz="1600" spc="-10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ﬁchier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"bootstrap-emr.sh"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contenant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commandes </a:t>
            </a:r>
            <a:r>
              <a:rPr sz="1600" spc="-7" dirty="0">
                <a:latin typeface="Tahoma"/>
                <a:cs typeface="Tahoma"/>
              </a:rPr>
              <a:t>"</a:t>
            </a:r>
            <a:r>
              <a:rPr sz="1600" b="1" spc="-7" dirty="0">
                <a:latin typeface="Tahoma"/>
                <a:cs typeface="Tahoma"/>
              </a:rPr>
              <a:t>pip </a:t>
            </a:r>
            <a:r>
              <a:rPr sz="1600" b="1" spc="27" dirty="0">
                <a:latin typeface="Tahoma"/>
                <a:cs typeface="Tahoma"/>
              </a:rPr>
              <a:t>install</a:t>
            </a:r>
            <a:r>
              <a:rPr sz="1600" spc="27" dirty="0">
                <a:latin typeface="Tahoma"/>
                <a:cs typeface="Tahoma"/>
              </a:rPr>
              <a:t>"pour </a:t>
            </a:r>
            <a:r>
              <a:rPr sz="1600" spc="40" dirty="0">
                <a:latin typeface="Tahoma"/>
                <a:cs typeface="Tahoma"/>
              </a:rPr>
              <a:t>installer les </a:t>
            </a:r>
            <a:r>
              <a:rPr sz="1600" spc="47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bibliothèques </a:t>
            </a:r>
            <a:r>
              <a:rPr sz="1600" spc="53" dirty="0">
                <a:latin typeface="Tahoma"/>
                <a:cs typeface="Tahoma"/>
              </a:rPr>
              <a:t>manquantes, </a:t>
            </a:r>
            <a:r>
              <a:rPr sz="1600" spc="40" dirty="0">
                <a:latin typeface="Tahoma"/>
                <a:cs typeface="Tahoma"/>
              </a:rPr>
              <a:t>et </a:t>
            </a:r>
            <a:r>
              <a:rPr sz="1600" spc="60" dirty="0">
                <a:latin typeface="Tahoma"/>
                <a:cs typeface="Tahoma"/>
              </a:rPr>
              <a:t>chargement </a:t>
            </a:r>
            <a:r>
              <a:rPr sz="1600" spc="67" dirty="0">
                <a:latin typeface="Tahoma"/>
                <a:cs typeface="Tahoma"/>
              </a:rPr>
              <a:t>sur </a:t>
            </a:r>
            <a:r>
              <a:rPr sz="1600" spc="40" dirty="0">
                <a:latin typeface="Tahoma"/>
                <a:cs typeface="Tahoma"/>
              </a:rPr>
              <a:t>le </a:t>
            </a:r>
            <a:r>
              <a:rPr sz="1600" spc="47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compartiment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7" dirty="0">
                <a:latin typeface="Tahoma"/>
                <a:cs typeface="Tahoma"/>
              </a:rPr>
              <a:t>S3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-13" dirty="0">
                <a:latin typeface="Tahoma"/>
                <a:cs typeface="Tahoma"/>
              </a:rPr>
              <a:t>(racine).</a:t>
            </a:r>
            <a:endParaRPr sz="1600" dirty="0">
              <a:latin typeface="Tahoma"/>
              <a:cs typeface="Tahoma"/>
            </a:endParaRPr>
          </a:p>
          <a:p>
            <a:pPr marL="443642" indent="-427556">
              <a:spcBef>
                <a:spcPts val="287"/>
              </a:spcBef>
              <a:buChar char="■"/>
              <a:tabLst>
                <a:tab pos="443642" algn="l"/>
                <a:tab pos="444489" algn="l"/>
              </a:tabLst>
            </a:pPr>
            <a:r>
              <a:rPr sz="1600" spc="33" dirty="0">
                <a:latin typeface="Tahoma"/>
                <a:cs typeface="Tahoma"/>
              </a:rPr>
              <a:t>Ajout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87" dirty="0">
                <a:latin typeface="Tahoma"/>
                <a:cs typeface="Tahoma"/>
              </a:rPr>
              <a:t>du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script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dans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les</a:t>
            </a:r>
            <a:r>
              <a:rPr sz="1600" spc="-4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actions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d'amorçage</a:t>
            </a:r>
            <a:r>
              <a:rPr sz="1600" spc="-20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508982"/>
            <a:ext cx="3931199" cy="220033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F6057E5-9F0E-2611-0B70-8B1933113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9" y="1865966"/>
            <a:ext cx="5956300" cy="1073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de Présentation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0910FDB-C2FC-C672-DAD3-DDDFC9CD1D0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03782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20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6171983" y="2239657"/>
            <a:ext cx="3681085" cy="136710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43642" indent="-427556">
              <a:spcBef>
                <a:spcPts val="420"/>
              </a:spcBef>
              <a:buChar char="■"/>
              <a:tabLst>
                <a:tab pos="443642" algn="l"/>
                <a:tab pos="444489" algn="l"/>
              </a:tabLst>
            </a:pPr>
            <a:r>
              <a:rPr sz="1600" spc="40" dirty="0">
                <a:latin typeface="Tahoma"/>
                <a:cs typeface="Tahoma"/>
              </a:rPr>
              <a:t>Sélection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la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paire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de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clés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87" dirty="0">
                <a:latin typeface="Tahoma"/>
                <a:cs typeface="Tahoma"/>
              </a:rPr>
              <a:t>EC2</a:t>
            </a:r>
            <a:r>
              <a:rPr sz="1600" b="1" spc="-3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créée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précédemment.</a:t>
            </a:r>
            <a:endParaRPr sz="1600" dirty="0">
              <a:latin typeface="Tahoma"/>
              <a:cs typeface="Tahoma"/>
            </a:endParaRPr>
          </a:p>
          <a:p>
            <a:pPr marL="443642" marR="104137" indent="-427556">
              <a:lnSpc>
                <a:spcPct val="114999"/>
              </a:lnSpc>
              <a:buChar char="■"/>
              <a:tabLst>
                <a:tab pos="443642" algn="l"/>
                <a:tab pos="444489" algn="l"/>
              </a:tabLst>
            </a:pPr>
            <a:r>
              <a:rPr sz="1600" spc="67" dirty="0">
                <a:latin typeface="Tahoma"/>
                <a:cs typeface="Tahoma"/>
              </a:rPr>
              <a:t>Permet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se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connecter</a:t>
            </a:r>
            <a:r>
              <a:rPr sz="1600" spc="-87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en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ssh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aux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instances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EC2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sans </a:t>
            </a:r>
            <a:r>
              <a:rPr sz="1600" spc="-48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avoir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à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entrer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login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-27" dirty="0">
                <a:latin typeface="Tahoma"/>
                <a:cs typeface="Tahoma"/>
              </a:rPr>
              <a:t>/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mot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de</a:t>
            </a:r>
            <a:r>
              <a:rPr sz="1600" spc="-93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passe.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7845" y="3841109"/>
            <a:ext cx="2965873" cy="1011581"/>
          </a:xfrm>
          <a:prstGeom prst="rect">
            <a:avLst/>
          </a:prstGeom>
          <a:solidFill>
            <a:srgbClr val="CCA677"/>
          </a:solidFill>
          <a:ln w="9524">
            <a:solidFill>
              <a:srgbClr val="B7B7B7"/>
            </a:solidFill>
          </a:ln>
        </p:spPr>
        <p:txBody>
          <a:bodyPr vert="horz" wrap="square" lIns="0" tIns="107527" rIns="0" bIns="0" rtlCol="0">
            <a:spAutoFit/>
          </a:bodyPr>
          <a:lstStyle/>
          <a:p>
            <a:pPr marL="241294" marR="232828" indent="-847" algn="ctr">
              <a:lnSpc>
                <a:spcPct val="115999"/>
              </a:lnSpc>
              <a:spcBef>
                <a:spcPts val="847"/>
              </a:spcBef>
            </a:pPr>
            <a:r>
              <a:rPr sz="2000" dirty="0">
                <a:latin typeface="MS PGothic"/>
                <a:cs typeface="MS PGothic"/>
              </a:rPr>
              <a:t>⇒ </a:t>
            </a:r>
            <a:r>
              <a:rPr sz="1600" b="1" dirty="0">
                <a:latin typeface="Tahoma"/>
                <a:cs typeface="Tahoma"/>
              </a:rPr>
              <a:t>Création </a:t>
            </a:r>
            <a:r>
              <a:rPr sz="1600" b="1" spc="7" dirty="0">
                <a:latin typeface="Tahoma"/>
                <a:cs typeface="Tahoma"/>
              </a:rPr>
              <a:t>du </a:t>
            </a:r>
            <a:r>
              <a:rPr sz="1600" b="1" spc="-13" dirty="0">
                <a:latin typeface="Tahoma"/>
                <a:cs typeface="Tahoma"/>
              </a:rPr>
              <a:t>cluster, </a:t>
            </a:r>
            <a:r>
              <a:rPr sz="1600" b="1" spc="-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instanciation</a:t>
            </a:r>
            <a:r>
              <a:rPr sz="1600" b="1" spc="-73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du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serveur </a:t>
            </a:r>
            <a:r>
              <a:rPr sz="1600" b="1" spc="-447" dirty="0">
                <a:latin typeface="Tahoma"/>
                <a:cs typeface="Tahoma"/>
              </a:rPr>
              <a:t> </a:t>
            </a:r>
            <a:r>
              <a:rPr sz="1600" spc="13" dirty="0">
                <a:latin typeface="Tahoma"/>
                <a:cs typeface="Tahoma"/>
              </a:rPr>
              <a:t>(statut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i="1" spc="-100" dirty="0">
                <a:latin typeface="Trebuchet MS"/>
                <a:cs typeface="Trebuchet MS"/>
              </a:rPr>
              <a:t>“E</a:t>
            </a:r>
            <a:r>
              <a:rPr sz="1600" i="1" spc="-93" dirty="0">
                <a:latin typeface="Trebuchet MS"/>
                <a:cs typeface="Trebuchet MS"/>
              </a:rPr>
              <a:t>n</a:t>
            </a:r>
            <a:r>
              <a:rPr sz="1600" i="1" spc="-73" dirty="0">
                <a:latin typeface="Trebuchet MS"/>
                <a:cs typeface="Trebuchet MS"/>
              </a:rPr>
              <a:t> </a:t>
            </a:r>
            <a:r>
              <a:rPr sz="1600" i="1" spc="-100" dirty="0">
                <a:latin typeface="Trebuchet MS"/>
                <a:cs typeface="Trebuchet MS"/>
              </a:rPr>
              <a:t>attente</a:t>
            </a:r>
            <a:r>
              <a:rPr sz="1600" i="1" spc="-93" dirty="0">
                <a:latin typeface="Trebuchet MS"/>
                <a:cs typeface="Trebuchet MS"/>
              </a:rPr>
              <a:t>”</a:t>
            </a:r>
            <a:r>
              <a:rPr sz="1600" spc="-147" dirty="0">
                <a:latin typeface="Tahoma"/>
                <a:cs typeface="Tahoma"/>
              </a:rPr>
              <a:t>)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1D3EC30-078F-40FE-5416-26D397D7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9" y="-22937"/>
            <a:ext cx="10515600" cy="1325563"/>
          </a:xfrm>
        </p:spPr>
        <p:txBody>
          <a:bodyPr/>
          <a:lstStyle/>
          <a:p>
            <a:r>
              <a:rPr lang="fr-FR" dirty="0"/>
              <a:t>EMR/ 4 – Sécurité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C0CA24-C53E-2270-0B03-90BF9F8B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8" y="1377913"/>
            <a:ext cx="5854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5"/>
              </a:spcBef>
            </a:pPr>
            <a:fld id="{81D60167-4931-47E6-BA6A-407CBD079E47}" type="slidenum">
              <a:rPr lang="en-US" spc="-150" smtClean="0"/>
              <a:pPr marL="38100">
                <a:spcBef>
                  <a:spcPts val="45"/>
                </a:spcBef>
              </a:pPr>
              <a:t>21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415599" y="1283817"/>
            <a:ext cx="8328400" cy="24552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70176">
              <a:lnSpc>
                <a:spcPct val="114999"/>
              </a:lnSpc>
              <a:spcBef>
                <a:spcPts val="133"/>
              </a:spcBef>
            </a:pPr>
            <a:r>
              <a:rPr sz="1600" b="1" spc="-13" dirty="0">
                <a:latin typeface="Tahoma"/>
                <a:cs typeface="Tahoma"/>
              </a:rPr>
              <a:t>Objectif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127" dirty="0">
                <a:latin typeface="Tahoma"/>
                <a:cs typeface="Tahoma"/>
              </a:rPr>
              <a:t>: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pouvoir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accéder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à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nos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applications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en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créant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spc="20" dirty="0">
                <a:latin typeface="Tahoma"/>
                <a:cs typeface="Tahoma"/>
              </a:rPr>
              <a:t>un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tunnel </a:t>
            </a:r>
            <a:r>
              <a:rPr sz="1600" b="1" spc="-447" dirty="0">
                <a:latin typeface="Tahoma"/>
                <a:cs typeface="Tahoma"/>
              </a:rPr>
              <a:t> </a:t>
            </a:r>
            <a:r>
              <a:rPr sz="1600" b="1" spc="-93" dirty="0">
                <a:latin typeface="Tahoma"/>
                <a:cs typeface="Tahoma"/>
              </a:rPr>
              <a:t>SS</a:t>
            </a:r>
            <a:r>
              <a:rPr sz="1600" b="1" spc="-100" dirty="0">
                <a:latin typeface="Tahoma"/>
                <a:cs typeface="Tahoma"/>
              </a:rPr>
              <a:t>H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ver</a:t>
            </a:r>
            <a:r>
              <a:rPr sz="1600" b="1" spc="-7" dirty="0">
                <a:latin typeface="Tahoma"/>
                <a:cs typeface="Tahoma"/>
              </a:rPr>
              <a:t>s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l</a:t>
            </a:r>
            <a:r>
              <a:rPr sz="1600" b="1" dirty="0">
                <a:latin typeface="Tahoma"/>
                <a:cs typeface="Tahoma"/>
              </a:rPr>
              <a:t>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driver.</a:t>
            </a:r>
            <a:endParaRPr sz="1600" dirty="0">
              <a:latin typeface="Tahoma"/>
              <a:cs typeface="Tahoma"/>
            </a:endParaRPr>
          </a:p>
          <a:p>
            <a:pPr marL="626518" indent="-407236">
              <a:spcBef>
                <a:spcPts val="1893"/>
              </a:spcBef>
              <a:buChar char="■"/>
              <a:tabLst>
                <a:tab pos="625671" algn="l"/>
                <a:tab pos="626518" algn="l"/>
              </a:tabLst>
            </a:pPr>
            <a:r>
              <a:rPr sz="1600" spc="53" dirty="0">
                <a:latin typeface="Tahoma"/>
                <a:cs typeface="Tahoma"/>
              </a:rPr>
              <a:t>Modiﬁcation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du</a:t>
            </a:r>
            <a:r>
              <a:rPr sz="1600" spc="-53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groupe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de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sécurité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b="1" spc="-73" dirty="0">
                <a:latin typeface="Tahoma"/>
                <a:cs typeface="Tahoma"/>
              </a:rPr>
              <a:t>EC2</a:t>
            </a:r>
            <a:r>
              <a:rPr sz="1600" b="1" spc="-3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du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driver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27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 marL="1236102" marR="201502" lvl="1" indent="-407236">
              <a:lnSpc>
                <a:spcPct val="114999"/>
              </a:lnSpc>
              <a:buChar char="○"/>
              <a:tabLst>
                <a:tab pos="1235256" algn="l"/>
                <a:tab pos="1236102" algn="l"/>
              </a:tabLst>
            </a:pPr>
            <a:r>
              <a:rPr sz="1600" spc="40" dirty="0">
                <a:latin typeface="Tahoma"/>
                <a:cs typeface="Tahoma"/>
              </a:rPr>
              <a:t>Autorisation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sur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les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connexions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entrantes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du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driver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-127" dirty="0">
                <a:latin typeface="Tahoma"/>
                <a:cs typeface="Tahoma"/>
              </a:rPr>
              <a:t>:</a:t>
            </a:r>
            <a:r>
              <a:rPr sz="1600" spc="-2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ouverture</a:t>
            </a:r>
            <a:r>
              <a:rPr sz="1600" b="1" spc="-33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du </a:t>
            </a:r>
            <a:r>
              <a:rPr sz="1600" b="1" spc="-373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port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93" dirty="0">
                <a:latin typeface="Tahoma"/>
                <a:cs typeface="Tahoma"/>
              </a:rPr>
              <a:t>2</a:t>
            </a:r>
            <a:r>
              <a:rPr sz="1600" b="1" spc="-87" dirty="0">
                <a:latin typeface="Tahoma"/>
                <a:cs typeface="Tahoma"/>
              </a:rPr>
              <a:t>2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(port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27" dirty="0">
                <a:latin typeface="Tahoma"/>
                <a:cs typeface="Tahoma"/>
              </a:rPr>
              <a:t>d’écout</a:t>
            </a:r>
            <a:r>
              <a:rPr sz="1600" spc="40" dirty="0">
                <a:latin typeface="Tahoma"/>
                <a:cs typeface="Tahoma"/>
              </a:rPr>
              <a:t>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</a:t>
            </a:r>
            <a:r>
              <a:rPr sz="1600" spc="73" dirty="0">
                <a:latin typeface="Tahoma"/>
                <a:cs typeface="Tahoma"/>
              </a:rPr>
              <a:t>u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serveu</a:t>
            </a:r>
            <a:r>
              <a:rPr sz="1600" spc="33" dirty="0">
                <a:latin typeface="Tahoma"/>
                <a:cs typeface="Tahoma"/>
              </a:rPr>
              <a:t>r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-33" dirty="0">
                <a:latin typeface="Tahoma"/>
                <a:cs typeface="Tahoma"/>
              </a:rPr>
              <a:t>SSH).</a:t>
            </a:r>
            <a:endParaRPr sz="1600" dirty="0">
              <a:latin typeface="Tahoma"/>
              <a:cs typeface="Tahoma"/>
            </a:endParaRPr>
          </a:p>
          <a:p>
            <a:pPr marL="626518" indent="-407236">
              <a:spcBef>
                <a:spcPts val="240"/>
              </a:spcBef>
              <a:buChar char="■"/>
              <a:tabLst>
                <a:tab pos="625671" algn="l"/>
                <a:tab pos="626518" algn="l"/>
              </a:tabLst>
            </a:pPr>
            <a:r>
              <a:rPr sz="1600" spc="40" dirty="0">
                <a:latin typeface="Tahoma"/>
                <a:cs typeface="Tahoma"/>
              </a:rPr>
              <a:t>Création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du</a:t>
            </a:r>
            <a:r>
              <a:rPr sz="1600" spc="-53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tunnel</a:t>
            </a:r>
            <a:r>
              <a:rPr sz="1600" b="1" spc="-40" dirty="0">
                <a:latin typeface="Tahoma"/>
                <a:cs typeface="Tahoma"/>
              </a:rPr>
              <a:t> </a:t>
            </a:r>
            <a:r>
              <a:rPr sz="1600" b="1" spc="-80" dirty="0">
                <a:latin typeface="Tahoma"/>
                <a:cs typeface="Tahoma"/>
              </a:rPr>
              <a:t>SSH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vers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le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driver</a:t>
            </a:r>
            <a:r>
              <a:rPr sz="1600" b="1" spc="-13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avec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Putty.</a:t>
            </a:r>
            <a:endParaRPr sz="1600" dirty="0">
              <a:latin typeface="Tahoma"/>
              <a:cs typeface="Tahoma"/>
            </a:endParaRPr>
          </a:p>
          <a:p>
            <a:pPr marL="626518" indent="-407236">
              <a:spcBef>
                <a:spcPts val="240"/>
              </a:spcBef>
              <a:buChar char="■"/>
              <a:tabLst>
                <a:tab pos="625671" algn="l"/>
                <a:tab pos="626518" algn="l"/>
              </a:tabLst>
            </a:pPr>
            <a:r>
              <a:rPr sz="1600" spc="47" dirty="0">
                <a:latin typeface="Tahoma"/>
                <a:cs typeface="Tahoma"/>
              </a:rPr>
              <a:t>Conﬁguration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de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lang="fr-FR" sz="1600" b="1" spc="-20" dirty="0" err="1">
                <a:latin typeface="Tahoma"/>
                <a:cs typeface="Tahoma"/>
              </a:rPr>
              <a:t>FroxyProxy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spc="-127" dirty="0">
                <a:latin typeface="Tahoma"/>
                <a:cs typeface="Tahoma"/>
              </a:rPr>
              <a:t>: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redirection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des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requêtes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vers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le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53" dirty="0">
                <a:latin typeface="Tahoma"/>
                <a:cs typeface="Tahoma"/>
              </a:rPr>
              <a:t>port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lang="fr-FR" sz="1600" spc="7" dirty="0">
                <a:latin typeface="Tahoma"/>
                <a:cs typeface="Tahoma"/>
              </a:rPr>
              <a:t>22</a:t>
            </a:r>
            <a:r>
              <a:rPr sz="1600" spc="7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  <a:p>
            <a:pPr marL="626518" indent="-407236">
              <a:spcBef>
                <a:spcPts val="240"/>
              </a:spcBef>
              <a:buChar char="■"/>
              <a:tabLst>
                <a:tab pos="625671" algn="l"/>
                <a:tab pos="626518" algn="l"/>
              </a:tabLst>
            </a:pPr>
            <a:r>
              <a:rPr sz="1600" spc="27" dirty="0">
                <a:latin typeface="Tahoma"/>
                <a:cs typeface="Tahoma"/>
              </a:rPr>
              <a:t>Accès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aux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applications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67" dirty="0">
                <a:latin typeface="Tahoma"/>
                <a:cs typeface="Tahoma"/>
              </a:rPr>
              <a:t>du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serveur</a:t>
            </a:r>
            <a:r>
              <a:rPr sz="1600" spc="-67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EMR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via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33" dirty="0">
                <a:latin typeface="Tahoma"/>
                <a:cs typeface="Tahoma"/>
              </a:rPr>
              <a:t>le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47" dirty="0">
                <a:latin typeface="Tahoma"/>
                <a:cs typeface="Tahoma"/>
              </a:rPr>
              <a:t>tunnel</a:t>
            </a:r>
            <a:r>
              <a:rPr sz="1600" spc="-73" dirty="0">
                <a:latin typeface="Tahoma"/>
                <a:cs typeface="Tahoma"/>
              </a:rPr>
              <a:t> </a:t>
            </a:r>
            <a:r>
              <a:rPr sz="1600" spc="7" dirty="0">
                <a:latin typeface="Tahoma"/>
                <a:cs typeface="Tahoma"/>
              </a:rPr>
              <a:t>SSH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599" y="4182816"/>
            <a:ext cx="2304000" cy="22898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43999" y="2934433"/>
            <a:ext cx="2901527" cy="1007541"/>
          </a:xfrm>
          <a:prstGeom prst="rect">
            <a:avLst/>
          </a:prstGeom>
          <a:solidFill>
            <a:srgbClr val="CCA677"/>
          </a:solidFill>
          <a:ln w="9524">
            <a:solidFill>
              <a:srgbClr val="B7B7B7"/>
            </a:solidFill>
          </a:ln>
        </p:spPr>
        <p:txBody>
          <a:bodyPr vert="horz" wrap="square" lIns="0" tIns="107527" rIns="0" bIns="0" rtlCol="0">
            <a:spAutoFit/>
          </a:bodyPr>
          <a:lstStyle/>
          <a:p>
            <a:pPr marL="209121" marR="203195" indent="3387" algn="ctr">
              <a:lnSpc>
                <a:spcPct val="115999"/>
              </a:lnSpc>
              <a:spcBef>
                <a:spcPts val="847"/>
              </a:spcBef>
            </a:pPr>
            <a:r>
              <a:rPr sz="2000" dirty="0">
                <a:latin typeface="MS PGothic"/>
                <a:cs typeface="MS PGothic"/>
              </a:rPr>
              <a:t>⇒ </a:t>
            </a:r>
            <a:r>
              <a:rPr sz="1600" b="1" spc="-7" dirty="0">
                <a:latin typeface="Tahoma"/>
                <a:cs typeface="Tahoma"/>
              </a:rPr>
              <a:t>Connexion </a:t>
            </a:r>
            <a:r>
              <a:rPr sz="1600" b="1" spc="13" dirty="0">
                <a:latin typeface="Tahoma"/>
                <a:cs typeface="Tahoma"/>
              </a:rPr>
              <a:t>au </a:t>
            </a:r>
            <a:r>
              <a:rPr sz="1600" b="1" spc="20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Notebook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27" dirty="0">
                <a:latin typeface="Tahoma"/>
                <a:cs typeface="Tahoma"/>
              </a:rPr>
              <a:t>JupyterHub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et </a:t>
            </a:r>
            <a:r>
              <a:rPr sz="1600" b="1" spc="-4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exécution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du</a:t>
            </a:r>
            <a:r>
              <a:rPr sz="1600" b="1" spc="-67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code.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1519" y="4456916"/>
            <a:ext cx="2975999" cy="174169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20B3E7D1-D12E-B32F-A1F3-28E5E4CF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-199480"/>
            <a:ext cx="10515600" cy="1325563"/>
          </a:xfrm>
        </p:spPr>
        <p:txBody>
          <a:bodyPr/>
          <a:lstStyle/>
          <a:p>
            <a:r>
              <a:rPr lang="fr-FR" b="1" dirty="0"/>
              <a:t>Création du tunnel SSH à l’instance EC2</a:t>
            </a:r>
            <a:endParaRPr lang="en-US" b="1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199FF8-2CC4-CF93-8E42-A486A71A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4066457"/>
            <a:ext cx="5923279" cy="22898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22</a:t>
            </a:fld>
            <a:endParaRPr spc="-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F05FD2-39D1-C448-ADF9-9AA5D7EA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7361"/>
            <a:ext cx="10515600" cy="1325563"/>
          </a:xfrm>
        </p:spPr>
        <p:txBody>
          <a:bodyPr/>
          <a:lstStyle/>
          <a:p>
            <a:r>
              <a:rPr lang="fr-FR" dirty="0"/>
              <a:t>III. Chaîne de traitement d’images dans un environnement Big Data dans le Cloud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23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474932" y="2020101"/>
            <a:ext cx="6465147" cy="714533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423323" indent="-407236">
              <a:spcBef>
                <a:spcPts val="373"/>
              </a:spcBef>
              <a:buChar char="■"/>
              <a:tabLst>
                <a:tab pos="423323" algn="l"/>
                <a:tab pos="424169" algn="l"/>
              </a:tabLst>
            </a:pPr>
            <a:r>
              <a:rPr sz="1333" spc="33" dirty="0">
                <a:latin typeface="Tahoma"/>
                <a:cs typeface="Tahoma"/>
              </a:rPr>
              <a:t>Exécution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Notebook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depuis</a:t>
            </a:r>
            <a:r>
              <a:rPr sz="1333" spc="-20" dirty="0">
                <a:latin typeface="Tahoma"/>
                <a:cs typeface="Tahoma"/>
              </a:rPr>
              <a:t> </a:t>
            </a:r>
            <a:r>
              <a:rPr sz="1333" b="1" spc="-27" dirty="0">
                <a:latin typeface="Tahoma"/>
                <a:cs typeface="Tahoma"/>
              </a:rPr>
              <a:t>JupyterHub</a:t>
            </a:r>
            <a:r>
              <a:rPr sz="1333" spc="-27" dirty="0">
                <a:latin typeface="Tahoma"/>
                <a:cs typeface="Tahoma"/>
              </a:rPr>
              <a:t>,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hébergé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sur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notre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serveur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EMR.</a:t>
            </a:r>
            <a:endParaRPr sz="1333" dirty="0">
              <a:latin typeface="Tahoma"/>
              <a:cs typeface="Tahoma"/>
            </a:endParaRPr>
          </a:p>
          <a:p>
            <a:pPr marL="423323" indent="-407236">
              <a:spcBef>
                <a:spcPts val="240"/>
              </a:spcBef>
              <a:buChar char="■"/>
              <a:tabLst>
                <a:tab pos="423323" algn="l"/>
                <a:tab pos="424169" algn="l"/>
              </a:tabLst>
            </a:pPr>
            <a:r>
              <a:rPr sz="1333" spc="47" dirty="0">
                <a:latin typeface="Tahoma"/>
                <a:cs typeface="Tahoma"/>
              </a:rPr>
              <a:t>Utilisation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d’un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kernel</a:t>
            </a:r>
            <a:r>
              <a:rPr sz="1333" b="1" spc="-60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pySpark.</a:t>
            </a:r>
            <a:endParaRPr sz="1333" dirty="0">
              <a:latin typeface="Tahoma"/>
              <a:cs typeface="Tahoma"/>
            </a:endParaRPr>
          </a:p>
          <a:p>
            <a:pPr marL="423323" indent="-407236">
              <a:spcBef>
                <a:spcPts val="240"/>
              </a:spcBef>
              <a:buChar char="■"/>
              <a:tabLst>
                <a:tab pos="423323" algn="l"/>
                <a:tab pos="424169" algn="l"/>
              </a:tabLst>
            </a:pPr>
            <a:r>
              <a:rPr sz="1333" spc="40" dirty="0">
                <a:latin typeface="Tahoma"/>
                <a:cs typeface="Tahoma"/>
              </a:rPr>
              <a:t>Démarrage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d’une</a:t>
            </a:r>
            <a:r>
              <a:rPr sz="1333" spc="-40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session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Spark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à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l'exécution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première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cellule.</a:t>
            </a:r>
            <a:endParaRPr sz="1333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4901" y="4255332"/>
            <a:ext cx="2585719" cy="958575"/>
          </a:xfrm>
          <a:prstGeom prst="rect">
            <a:avLst/>
          </a:prstGeom>
          <a:solidFill>
            <a:srgbClr val="F0D496">
              <a:alpha val="23559"/>
            </a:srgbClr>
          </a:solidFill>
          <a:ln w="9524">
            <a:solidFill>
              <a:srgbClr val="CCA677"/>
            </a:solidFill>
          </a:ln>
        </p:spPr>
        <p:txBody>
          <a:bodyPr vert="horz" wrap="square" lIns="0" tIns="57573" rIns="0" bIns="0" rtlCol="0">
            <a:spAutoFit/>
          </a:bodyPr>
          <a:lstStyle/>
          <a:p>
            <a:pPr marL="296326" indent="-198115">
              <a:spcBef>
                <a:spcPts val="453"/>
              </a:spcBef>
              <a:buChar char="■"/>
              <a:tabLst>
                <a:tab pos="297173" algn="l"/>
              </a:tabLst>
            </a:pPr>
            <a:r>
              <a:rPr sz="1067" spc="33" dirty="0">
                <a:latin typeface="Tahoma"/>
                <a:cs typeface="Tahoma"/>
              </a:rPr>
              <a:t>Utilisation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librairie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-20" dirty="0">
                <a:latin typeface="Tahoma"/>
                <a:cs typeface="Tahoma"/>
              </a:rPr>
              <a:t>PIL</a:t>
            </a:r>
            <a:endParaRPr sz="1067">
              <a:latin typeface="Tahoma"/>
              <a:cs typeface="Tahoma"/>
            </a:endParaRPr>
          </a:p>
          <a:p>
            <a:pPr marL="296326" marR="220974" indent="-197268">
              <a:lnSpc>
                <a:spcPct val="114999"/>
              </a:lnSpc>
              <a:buChar char="■"/>
              <a:tabLst>
                <a:tab pos="297173" algn="l"/>
              </a:tabLst>
            </a:pPr>
            <a:r>
              <a:rPr sz="1067" spc="40" dirty="0">
                <a:latin typeface="Tahoma"/>
                <a:cs typeface="Tahoma"/>
              </a:rPr>
              <a:t>Redimensionnemen</a:t>
            </a:r>
            <a:r>
              <a:rPr sz="1067" spc="27" dirty="0">
                <a:latin typeface="Tahoma"/>
                <a:cs typeface="Tahoma"/>
              </a:rPr>
              <a:t>t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de</a:t>
            </a:r>
            <a:r>
              <a:rPr sz="1067" spc="33" dirty="0">
                <a:latin typeface="Tahoma"/>
                <a:cs typeface="Tahoma"/>
              </a:rPr>
              <a:t>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images  </a:t>
            </a:r>
            <a:r>
              <a:rPr sz="1067" spc="-20" dirty="0">
                <a:latin typeface="Tahoma"/>
                <a:cs typeface="Tahoma"/>
              </a:rPr>
              <a:t>(100,100,3)</a:t>
            </a:r>
            <a:r>
              <a:rPr sz="1067" spc="-53" dirty="0">
                <a:latin typeface="Tahoma"/>
                <a:cs typeface="Tahoma"/>
              </a:rPr>
              <a:t> </a:t>
            </a:r>
            <a:r>
              <a:rPr sz="1067" dirty="0">
                <a:latin typeface="MS PGothic"/>
                <a:cs typeface="MS PGothic"/>
              </a:rPr>
              <a:t>⇒</a:t>
            </a:r>
            <a:r>
              <a:rPr sz="1067" spc="-20" dirty="0">
                <a:latin typeface="MS PGothic"/>
                <a:cs typeface="MS PGothic"/>
              </a:rPr>
              <a:t> </a:t>
            </a:r>
            <a:r>
              <a:rPr sz="1067" spc="-20" dirty="0">
                <a:latin typeface="Tahoma"/>
                <a:cs typeface="Tahoma"/>
              </a:rPr>
              <a:t>(224,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dirty="0">
                <a:latin typeface="Tahoma"/>
                <a:cs typeface="Tahoma"/>
              </a:rPr>
              <a:t>224,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-40" dirty="0">
                <a:latin typeface="Tahoma"/>
                <a:cs typeface="Tahoma"/>
              </a:rPr>
              <a:t>3)</a:t>
            </a:r>
            <a:endParaRPr sz="1067">
              <a:latin typeface="Tahoma"/>
              <a:cs typeface="Tahoma"/>
            </a:endParaRPr>
          </a:p>
          <a:p>
            <a:pPr marL="296326" marR="611278" indent="-197268">
              <a:lnSpc>
                <a:spcPct val="114999"/>
              </a:lnSpc>
              <a:buChar char="■"/>
              <a:tabLst>
                <a:tab pos="297173" algn="l"/>
              </a:tabLst>
            </a:pPr>
            <a:r>
              <a:rPr sz="1067" spc="27" dirty="0">
                <a:latin typeface="Tahoma"/>
                <a:cs typeface="Tahoma"/>
              </a:rPr>
              <a:t>Fonctio</a:t>
            </a:r>
            <a:r>
              <a:rPr sz="1067" spc="40" dirty="0">
                <a:latin typeface="Tahoma"/>
                <a:cs typeface="Tahoma"/>
              </a:rPr>
              <a:t>n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</a:t>
            </a:r>
            <a:r>
              <a:rPr sz="1067" spc="47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preprocessing  </a:t>
            </a:r>
            <a:r>
              <a:rPr sz="1067" spc="33" dirty="0">
                <a:latin typeface="Tahoma"/>
                <a:cs typeface="Tahoma"/>
              </a:rPr>
              <a:t>spéciﬁque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à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47" dirty="0">
                <a:latin typeface="Tahoma"/>
                <a:cs typeface="Tahoma"/>
              </a:rPr>
              <a:t>MobileNet</a:t>
            </a:r>
            <a:endParaRPr sz="1067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932" y="3568633"/>
            <a:ext cx="2768600" cy="523240"/>
          </a:xfrm>
          <a:custGeom>
            <a:avLst/>
            <a:gdLst/>
            <a:ahLst/>
            <a:cxnLst/>
            <a:rect l="l" t="t" r="r" b="b"/>
            <a:pathLst>
              <a:path w="2076450" h="392430">
                <a:moveTo>
                  <a:pt x="1879799" y="392399"/>
                </a:moveTo>
                <a:lnTo>
                  <a:pt x="0" y="392399"/>
                </a:lnTo>
                <a:lnTo>
                  <a:pt x="0" y="0"/>
                </a:lnTo>
                <a:lnTo>
                  <a:pt x="1879799" y="0"/>
                </a:lnTo>
                <a:lnTo>
                  <a:pt x="2075999" y="196199"/>
                </a:lnTo>
                <a:lnTo>
                  <a:pt x="1879799" y="392399"/>
                </a:lnTo>
                <a:close/>
              </a:path>
            </a:pathLst>
          </a:custGeom>
          <a:solidFill>
            <a:srgbClr val="CCA67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958963" y="3635316"/>
            <a:ext cx="141308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47125" marR="6773" indent="-331038">
              <a:spcBef>
                <a:spcPts val="133"/>
              </a:spcBef>
            </a:pPr>
            <a:r>
              <a:rPr sz="1333" b="1" spc="-7" dirty="0">
                <a:latin typeface="Tahoma"/>
                <a:cs typeface="Tahoma"/>
              </a:rPr>
              <a:t>Chargemen</a:t>
            </a:r>
            <a:r>
              <a:rPr sz="1333" b="1" dirty="0">
                <a:latin typeface="Tahoma"/>
                <a:cs typeface="Tahoma"/>
              </a:rPr>
              <a:t>t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des  </a:t>
            </a:r>
            <a:r>
              <a:rPr sz="1333" b="1" spc="-7" dirty="0">
                <a:latin typeface="Tahoma"/>
                <a:cs typeface="Tahoma"/>
              </a:rPr>
              <a:t>données</a:t>
            </a:r>
            <a:endParaRPr sz="1333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932" y="4255333"/>
            <a:ext cx="2482427" cy="820866"/>
          </a:xfrm>
          <a:prstGeom prst="rect">
            <a:avLst/>
          </a:prstGeom>
          <a:solidFill>
            <a:srgbClr val="F0D496">
              <a:alpha val="23559"/>
            </a:srgbClr>
          </a:solidFill>
          <a:ln w="9524">
            <a:solidFill>
              <a:srgbClr val="CCA677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96326" marR="600272" indent="-197268">
              <a:lnSpc>
                <a:spcPct val="114999"/>
              </a:lnSpc>
              <a:spcBef>
                <a:spcPts val="660"/>
              </a:spcBef>
              <a:buChar char="■"/>
              <a:tabLst>
                <a:tab pos="297173" algn="l"/>
              </a:tabLst>
            </a:pPr>
            <a:r>
              <a:rPr sz="1067" spc="7" dirty="0">
                <a:latin typeface="Tahoma"/>
                <a:cs typeface="Tahoma"/>
              </a:rPr>
              <a:t>Images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stockées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dans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un  </a:t>
            </a:r>
            <a:r>
              <a:rPr sz="1067" spc="47" dirty="0">
                <a:latin typeface="Tahoma"/>
                <a:cs typeface="Tahoma"/>
              </a:rPr>
              <a:t>compartiment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-20" dirty="0">
                <a:latin typeface="Tahoma"/>
                <a:cs typeface="Tahoma"/>
              </a:rPr>
              <a:t>S3.</a:t>
            </a:r>
            <a:endParaRPr sz="1067">
              <a:latin typeface="Tahoma"/>
              <a:cs typeface="Tahoma"/>
            </a:endParaRPr>
          </a:p>
          <a:p>
            <a:pPr marL="296326" marR="314105" indent="-197268">
              <a:lnSpc>
                <a:spcPct val="114999"/>
              </a:lnSpc>
              <a:buChar char="■"/>
              <a:tabLst>
                <a:tab pos="297173" algn="l"/>
              </a:tabLst>
            </a:pPr>
            <a:r>
              <a:rPr sz="1067" spc="33" dirty="0">
                <a:latin typeface="Tahoma"/>
                <a:cs typeface="Tahoma"/>
              </a:rPr>
              <a:t>Chargement</a:t>
            </a:r>
            <a:r>
              <a:rPr sz="1067" spc="-87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des</a:t>
            </a:r>
            <a:r>
              <a:rPr sz="1067" spc="-8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images</a:t>
            </a:r>
            <a:r>
              <a:rPr sz="1067" spc="-8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dans </a:t>
            </a:r>
            <a:r>
              <a:rPr sz="1067" spc="-313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des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Spark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DataFrame.</a:t>
            </a:r>
            <a:endParaRPr sz="1067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6599" y="3568633"/>
            <a:ext cx="2770293" cy="523240"/>
          </a:xfrm>
          <a:custGeom>
            <a:avLst/>
            <a:gdLst/>
            <a:ahLst/>
            <a:cxnLst/>
            <a:rect l="l" t="t" r="r" b="b"/>
            <a:pathLst>
              <a:path w="2077720" h="392430">
                <a:moveTo>
                  <a:pt x="1880999" y="392399"/>
                </a:moveTo>
                <a:lnTo>
                  <a:pt x="0" y="392399"/>
                </a:lnTo>
                <a:lnTo>
                  <a:pt x="196199" y="196199"/>
                </a:lnTo>
                <a:lnTo>
                  <a:pt x="0" y="0"/>
                </a:lnTo>
                <a:lnTo>
                  <a:pt x="1880999" y="0"/>
                </a:lnTo>
                <a:lnTo>
                  <a:pt x="2077199" y="196199"/>
                </a:lnTo>
                <a:lnTo>
                  <a:pt x="1880999" y="392399"/>
                </a:lnTo>
                <a:close/>
              </a:path>
            </a:pathLst>
          </a:custGeom>
          <a:solidFill>
            <a:srgbClr val="CCA67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3907688" y="3743315"/>
            <a:ext cx="121835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spc="-20" dirty="0">
                <a:latin typeface="Tahoma"/>
                <a:cs typeface="Tahoma"/>
              </a:rPr>
              <a:t>Preprocessing</a:t>
            </a:r>
            <a:endParaRPr sz="1333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6234" y="3568634"/>
            <a:ext cx="2769447" cy="524933"/>
          </a:xfrm>
          <a:custGeom>
            <a:avLst/>
            <a:gdLst/>
            <a:ahLst/>
            <a:cxnLst/>
            <a:rect l="l" t="t" r="r" b="b"/>
            <a:pathLst>
              <a:path w="2077084" h="393700">
                <a:moveTo>
                  <a:pt x="1880099" y="393599"/>
                </a:moveTo>
                <a:lnTo>
                  <a:pt x="0" y="393599"/>
                </a:lnTo>
                <a:lnTo>
                  <a:pt x="196799" y="196799"/>
                </a:lnTo>
                <a:lnTo>
                  <a:pt x="0" y="0"/>
                </a:lnTo>
                <a:lnTo>
                  <a:pt x="1880099" y="0"/>
                </a:lnTo>
                <a:lnTo>
                  <a:pt x="2076899" y="196799"/>
                </a:lnTo>
                <a:lnTo>
                  <a:pt x="1880099" y="393599"/>
                </a:lnTo>
                <a:close/>
              </a:path>
            </a:pathLst>
          </a:custGeom>
          <a:solidFill>
            <a:srgbClr val="CCA67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6302702" y="3602326"/>
            <a:ext cx="215815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71965">
              <a:spcBef>
                <a:spcPts val="133"/>
              </a:spcBef>
            </a:pPr>
            <a:r>
              <a:rPr sz="1333" b="1" spc="-13" dirty="0">
                <a:latin typeface="Tahoma"/>
                <a:cs typeface="Tahoma"/>
              </a:rPr>
              <a:t>Extraction </a:t>
            </a:r>
            <a:r>
              <a:rPr sz="1333" b="1" spc="-7" dirty="0">
                <a:latin typeface="Tahoma"/>
                <a:cs typeface="Tahoma"/>
              </a:rPr>
              <a:t>de </a:t>
            </a:r>
            <a:r>
              <a:rPr sz="1333" b="1" dirty="0">
                <a:latin typeface="Tahoma"/>
                <a:cs typeface="Tahoma"/>
              </a:rPr>
              <a:t>features </a:t>
            </a:r>
            <a:r>
              <a:rPr sz="1333" b="1" spc="-147" dirty="0">
                <a:latin typeface="Tahoma"/>
                <a:cs typeface="Tahoma"/>
              </a:rPr>
              <a:t>- </a:t>
            </a:r>
            <a:r>
              <a:rPr sz="1333" b="1" spc="-140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Réduction</a:t>
            </a:r>
            <a:r>
              <a:rPr sz="1333" b="1" spc="-67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67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dimensions</a:t>
            </a:r>
            <a:endParaRPr sz="1333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31767" y="3576833"/>
            <a:ext cx="2768600" cy="523240"/>
          </a:xfrm>
          <a:custGeom>
            <a:avLst/>
            <a:gdLst/>
            <a:ahLst/>
            <a:cxnLst/>
            <a:rect l="l" t="t" r="r" b="b"/>
            <a:pathLst>
              <a:path w="2076450" h="392430">
                <a:moveTo>
                  <a:pt x="1879799" y="392399"/>
                </a:moveTo>
                <a:lnTo>
                  <a:pt x="0" y="392399"/>
                </a:lnTo>
                <a:lnTo>
                  <a:pt x="196199" y="196199"/>
                </a:lnTo>
                <a:lnTo>
                  <a:pt x="0" y="0"/>
                </a:lnTo>
                <a:lnTo>
                  <a:pt x="1879799" y="0"/>
                </a:lnTo>
                <a:lnTo>
                  <a:pt x="2075999" y="196199"/>
                </a:lnTo>
                <a:lnTo>
                  <a:pt x="1879799" y="392399"/>
                </a:lnTo>
                <a:close/>
              </a:path>
            </a:pathLst>
          </a:custGeom>
          <a:solidFill>
            <a:srgbClr val="CCA67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9497829" y="3713123"/>
            <a:ext cx="192955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spc="-27" dirty="0">
                <a:latin typeface="Tahoma"/>
                <a:cs typeface="Tahoma"/>
              </a:rPr>
              <a:t>Stockage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de</a:t>
            </a:r>
            <a:r>
              <a:rPr sz="1333" b="1" spc="-13" dirty="0">
                <a:latin typeface="Tahoma"/>
                <a:cs typeface="Tahoma"/>
              </a:rPr>
              <a:t>s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résultats</a:t>
            </a:r>
            <a:endParaRPr sz="1333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167" y="4280432"/>
            <a:ext cx="2484119" cy="821721"/>
          </a:xfrm>
          <a:prstGeom prst="rect">
            <a:avLst/>
          </a:prstGeom>
          <a:solidFill>
            <a:srgbClr val="F0D496">
              <a:alpha val="23559"/>
            </a:srgbClr>
          </a:solidFill>
          <a:ln w="9524">
            <a:solidFill>
              <a:srgbClr val="CCA677"/>
            </a:solidFill>
          </a:ln>
        </p:spPr>
        <p:txBody>
          <a:bodyPr vert="horz" wrap="square" lIns="0" tIns="84667" rIns="0" bIns="0" rtlCol="0">
            <a:spAutoFit/>
          </a:bodyPr>
          <a:lstStyle/>
          <a:p>
            <a:pPr marL="296326" marR="246374" indent="-197268">
              <a:lnSpc>
                <a:spcPct val="114999"/>
              </a:lnSpc>
              <a:spcBef>
                <a:spcPts val="667"/>
              </a:spcBef>
              <a:buChar char="■"/>
              <a:tabLst>
                <a:tab pos="297173" algn="l"/>
              </a:tabLst>
            </a:pPr>
            <a:r>
              <a:rPr sz="1067" spc="27" dirty="0">
                <a:latin typeface="Tahoma"/>
                <a:cs typeface="Tahoma"/>
              </a:rPr>
              <a:t>Écriture</a:t>
            </a:r>
            <a:r>
              <a:rPr sz="1067" spc="-80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des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résultats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dans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des </a:t>
            </a:r>
            <a:r>
              <a:rPr sz="1067" spc="-313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ﬁchiers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Parquet.</a:t>
            </a:r>
            <a:endParaRPr sz="1067">
              <a:latin typeface="Tahoma"/>
              <a:cs typeface="Tahoma"/>
            </a:endParaRPr>
          </a:p>
          <a:p>
            <a:pPr marL="296326" marR="191342" indent="-197268">
              <a:lnSpc>
                <a:spcPct val="114999"/>
              </a:lnSpc>
              <a:buChar char="■"/>
              <a:tabLst>
                <a:tab pos="297173" algn="l"/>
              </a:tabLst>
            </a:pPr>
            <a:r>
              <a:rPr sz="1067" spc="13" dirty="0">
                <a:latin typeface="Tahoma"/>
                <a:cs typeface="Tahoma"/>
              </a:rPr>
              <a:t>Stockage</a:t>
            </a:r>
            <a:r>
              <a:rPr sz="1067" spc="-87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dans</a:t>
            </a:r>
            <a:r>
              <a:rPr sz="1067" spc="-8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le</a:t>
            </a:r>
            <a:r>
              <a:rPr sz="1067" spc="-80" dirty="0">
                <a:latin typeface="Tahoma"/>
                <a:cs typeface="Tahoma"/>
              </a:rPr>
              <a:t> </a:t>
            </a:r>
            <a:r>
              <a:rPr sz="1067" spc="47" dirty="0">
                <a:latin typeface="Tahoma"/>
                <a:cs typeface="Tahoma"/>
              </a:rPr>
              <a:t>compartiment </a:t>
            </a:r>
            <a:r>
              <a:rPr sz="1067" spc="-313" dirty="0">
                <a:latin typeface="Tahoma"/>
                <a:cs typeface="Tahoma"/>
              </a:rPr>
              <a:t> </a:t>
            </a:r>
            <a:r>
              <a:rPr sz="1067" spc="-20" dirty="0">
                <a:latin typeface="Tahoma"/>
                <a:cs typeface="Tahoma"/>
              </a:rPr>
              <a:t>S3.</a:t>
            </a:r>
            <a:endParaRPr sz="1067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2634" y="4254732"/>
            <a:ext cx="3006513" cy="1148092"/>
          </a:xfrm>
          <a:prstGeom prst="rect">
            <a:avLst/>
          </a:prstGeom>
          <a:solidFill>
            <a:srgbClr val="F0D496">
              <a:alpha val="23559"/>
            </a:srgbClr>
          </a:solidFill>
          <a:ln w="9524">
            <a:solidFill>
              <a:srgbClr val="CCA677"/>
            </a:solidFill>
          </a:ln>
        </p:spPr>
        <p:txBody>
          <a:bodyPr vert="horz" wrap="square" lIns="0" tIns="33867" rIns="0" bIns="0" rtlCol="0">
            <a:spAutoFit/>
          </a:bodyPr>
          <a:lstStyle/>
          <a:p>
            <a:pPr marL="296326" marR="138849" indent="-197268">
              <a:lnSpc>
                <a:spcPct val="114999"/>
              </a:lnSpc>
              <a:spcBef>
                <a:spcPts val="267"/>
              </a:spcBef>
              <a:buChar char="■"/>
              <a:tabLst>
                <a:tab pos="297173" algn="l"/>
              </a:tabLst>
            </a:pPr>
            <a:r>
              <a:rPr sz="1067" spc="53" dirty="0">
                <a:latin typeface="Tahoma"/>
                <a:cs typeface="Tahoma"/>
              </a:rPr>
              <a:t>Modèle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MobileNetV2,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pré-entraîné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sur</a:t>
            </a:r>
            <a:r>
              <a:rPr sz="1067" spc="-73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la </a:t>
            </a:r>
            <a:r>
              <a:rPr sz="1067" spc="-313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base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imageNet.</a:t>
            </a:r>
            <a:endParaRPr sz="1067" dirty="0">
              <a:latin typeface="Tahoma"/>
              <a:cs typeface="Tahoma"/>
            </a:endParaRPr>
          </a:p>
          <a:p>
            <a:pPr marL="296326" marR="123610" indent="-197268">
              <a:lnSpc>
                <a:spcPct val="114999"/>
              </a:lnSpc>
              <a:buChar char="■"/>
              <a:tabLst>
                <a:tab pos="297173" algn="l"/>
              </a:tabLst>
            </a:pPr>
            <a:r>
              <a:rPr sz="1067" spc="33" dirty="0">
                <a:latin typeface="Tahoma"/>
                <a:cs typeface="Tahoma"/>
              </a:rPr>
              <a:t>Couche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7" dirty="0">
                <a:latin typeface="Tahoma"/>
                <a:cs typeface="Tahoma"/>
              </a:rPr>
              <a:t>de</a:t>
            </a:r>
            <a:r>
              <a:rPr sz="1067" spc="-53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sortie</a:t>
            </a:r>
            <a:r>
              <a:rPr sz="1067" spc="-53" dirty="0">
                <a:latin typeface="Tahoma"/>
                <a:cs typeface="Tahoma"/>
              </a:rPr>
              <a:t> </a:t>
            </a:r>
            <a:r>
              <a:rPr sz="1067" spc="-100" dirty="0">
                <a:latin typeface="Tahoma"/>
                <a:cs typeface="Tahoma"/>
              </a:rPr>
              <a:t>:</a:t>
            </a:r>
            <a:r>
              <a:rPr sz="1067" spc="-53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avant</a:t>
            </a:r>
            <a:r>
              <a:rPr sz="1067" spc="-53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dernière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couche </a:t>
            </a:r>
            <a:r>
              <a:rPr sz="1067" spc="-313" dirty="0">
                <a:latin typeface="Tahoma"/>
                <a:cs typeface="Tahoma"/>
              </a:rPr>
              <a:t> </a:t>
            </a:r>
            <a:r>
              <a:rPr sz="1067" spc="-100" dirty="0">
                <a:latin typeface="Tahoma"/>
                <a:cs typeface="Tahoma"/>
              </a:rPr>
              <a:t>(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extractio</a:t>
            </a:r>
            <a:r>
              <a:rPr sz="1067" spc="47" dirty="0">
                <a:latin typeface="Tahoma"/>
                <a:cs typeface="Tahoma"/>
              </a:rPr>
              <a:t>n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d</a:t>
            </a:r>
            <a:r>
              <a:rPr sz="1067" spc="47" dirty="0">
                <a:latin typeface="Tahoma"/>
                <a:cs typeface="Tahoma"/>
              </a:rPr>
              <a:t>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13" dirty="0">
                <a:latin typeface="Tahoma"/>
                <a:cs typeface="Tahoma"/>
              </a:rPr>
              <a:t>features)</a:t>
            </a:r>
            <a:endParaRPr sz="1067" dirty="0">
              <a:latin typeface="Tahoma"/>
              <a:cs typeface="Tahoma"/>
            </a:endParaRPr>
          </a:p>
          <a:p>
            <a:pPr marL="296326" marR="204888" indent="-197268">
              <a:lnSpc>
                <a:spcPct val="114999"/>
              </a:lnSpc>
              <a:buChar char="■"/>
              <a:tabLst>
                <a:tab pos="297173" algn="l"/>
              </a:tabLst>
            </a:pPr>
            <a:r>
              <a:rPr sz="1067" spc="20" dirty="0">
                <a:latin typeface="Tahoma"/>
                <a:cs typeface="Tahoma"/>
              </a:rPr>
              <a:t>Extraction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7" dirty="0">
                <a:latin typeface="Tahoma"/>
                <a:cs typeface="Tahoma"/>
              </a:rPr>
              <a:t>de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features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par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33" dirty="0">
                <a:latin typeface="Tahoma"/>
                <a:cs typeface="Tahoma"/>
              </a:rPr>
              <a:t>batch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7" dirty="0">
                <a:latin typeface="Tahoma"/>
                <a:cs typeface="Tahoma"/>
              </a:rPr>
              <a:t>à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13" dirty="0">
                <a:latin typeface="Tahoma"/>
                <a:cs typeface="Tahoma"/>
              </a:rPr>
              <a:t>l’aide </a:t>
            </a:r>
            <a:r>
              <a:rPr sz="1067" spc="-313" dirty="0">
                <a:latin typeface="Tahoma"/>
                <a:cs typeface="Tahoma"/>
              </a:rPr>
              <a:t> </a:t>
            </a:r>
            <a:r>
              <a:rPr sz="1067" spc="47" dirty="0">
                <a:latin typeface="Tahoma"/>
                <a:cs typeface="Tahoma"/>
              </a:rPr>
              <a:t>de</a:t>
            </a:r>
            <a:r>
              <a:rPr sz="1067" spc="-67" dirty="0">
                <a:latin typeface="Tahoma"/>
                <a:cs typeface="Tahoma"/>
              </a:rPr>
              <a:t> </a:t>
            </a:r>
            <a:r>
              <a:rPr sz="1067" spc="40" dirty="0">
                <a:latin typeface="Tahoma"/>
                <a:cs typeface="Tahoma"/>
              </a:rPr>
              <a:t>pandas</a:t>
            </a:r>
            <a:r>
              <a:rPr sz="1067" spc="-60" dirty="0">
                <a:latin typeface="Tahoma"/>
                <a:cs typeface="Tahoma"/>
              </a:rPr>
              <a:t> </a:t>
            </a:r>
            <a:r>
              <a:rPr sz="1067" spc="20" dirty="0">
                <a:latin typeface="Tahoma"/>
                <a:cs typeface="Tahoma"/>
              </a:rPr>
              <a:t>UDF.</a:t>
            </a:r>
            <a:endParaRPr sz="1067" dirty="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74306" y="1396434"/>
            <a:ext cx="2592493" cy="1876213"/>
            <a:chOff x="6655729" y="1047325"/>
            <a:chExt cx="1944370" cy="140716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5729" y="1047325"/>
              <a:ext cx="1944000" cy="14067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3029" y="1348206"/>
              <a:ext cx="1474200" cy="1083455"/>
            </a:xfrm>
            <a:prstGeom prst="rect">
              <a:avLst/>
            </a:prstGeom>
          </p:spPr>
        </p:pic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1A415E76-2448-61A3-D955-00841C9F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01" y="553293"/>
            <a:ext cx="10515600" cy="1325563"/>
          </a:xfrm>
        </p:spPr>
        <p:txBody>
          <a:bodyPr/>
          <a:lstStyle/>
          <a:p>
            <a:r>
              <a:rPr lang="fr-FR" dirty="0"/>
              <a:t>Chaîne de traitement d’image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24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705341" y="1690021"/>
            <a:ext cx="6113780" cy="1583553"/>
          </a:xfrm>
          <a:prstGeom prst="rect">
            <a:avLst/>
          </a:prstGeom>
        </p:spPr>
        <p:txBody>
          <a:bodyPr vert="horz" wrap="square" lIns="0" tIns="49953" rIns="0" bIns="0" rtlCol="0">
            <a:spAutoFit/>
          </a:bodyPr>
          <a:lstStyle/>
          <a:p>
            <a:pPr marL="433482" indent="-417396" algn="just">
              <a:spcBef>
                <a:spcPts val="393"/>
              </a:spcBef>
              <a:buChar char="■"/>
              <a:tabLst>
                <a:tab pos="434329" algn="l"/>
              </a:tabLst>
            </a:pPr>
            <a:r>
              <a:rPr sz="1467" spc="47" dirty="0">
                <a:latin typeface="Tahoma"/>
                <a:cs typeface="Tahoma"/>
              </a:rPr>
              <a:t>Chargement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des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60" dirty="0">
                <a:latin typeface="Tahoma"/>
                <a:cs typeface="Tahoma"/>
              </a:rPr>
              <a:t>données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20" dirty="0">
                <a:latin typeface="Tahoma"/>
                <a:cs typeface="Tahoma"/>
              </a:rPr>
              <a:t>avec</a:t>
            </a:r>
            <a:r>
              <a:rPr sz="1467" spc="-40" dirty="0">
                <a:latin typeface="Tahoma"/>
                <a:cs typeface="Tahoma"/>
              </a:rPr>
              <a:t> </a:t>
            </a:r>
            <a:r>
              <a:rPr sz="1467" b="1" i="1" spc="-27" dirty="0">
                <a:latin typeface="Trebuchet MS"/>
                <a:cs typeface="Trebuchet MS"/>
              </a:rPr>
              <a:t>spark.read()</a:t>
            </a:r>
            <a:r>
              <a:rPr sz="1467" b="1" i="1" spc="-67" dirty="0">
                <a:latin typeface="Trebuchet MS"/>
                <a:cs typeface="Trebuchet MS"/>
              </a:rPr>
              <a:t> </a:t>
            </a:r>
            <a:r>
              <a:rPr sz="1467" spc="-133" dirty="0">
                <a:latin typeface="Tahoma"/>
                <a:cs typeface="Tahoma"/>
              </a:rPr>
              <a:t>:</a:t>
            </a:r>
            <a:endParaRPr sz="1467">
              <a:latin typeface="Tahoma"/>
              <a:cs typeface="Tahoma"/>
            </a:endParaRPr>
          </a:p>
          <a:p>
            <a:pPr marL="1043067" lvl="1" indent="-417396" algn="just">
              <a:spcBef>
                <a:spcPts val="267"/>
              </a:spcBef>
              <a:buChar char="●"/>
              <a:tabLst>
                <a:tab pos="1043914" algn="l"/>
              </a:tabLst>
            </a:pPr>
            <a:r>
              <a:rPr sz="1467" spc="40" dirty="0">
                <a:latin typeface="Tahoma"/>
                <a:cs typeface="Tahoma"/>
              </a:rPr>
              <a:t>Traitement</a:t>
            </a:r>
            <a:r>
              <a:rPr sz="1467" spc="-93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des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47" dirty="0">
                <a:latin typeface="Tahoma"/>
                <a:cs typeface="Tahoma"/>
              </a:rPr>
              <a:t>ﬁchiers</a:t>
            </a:r>
            <a:r>
              <a:rPr sz="1467" spc="-93" dirty="0">
                <a:latin typeface="Tahoma"/>
                <a:cs typeface="Tahoma"/>
              </a:rPr>
              <a:t> </a:t>
            </a:r>
            <a:r>
              <a:rPr sz="1467" spc="60" dirty="0">
                <a:latin typeface="Tahoma"/>
                <a:cs typeface="Tahoma"/>
              </a:rPr>
              <a:t>en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40" dirty="0">
                <a:latin typeface="Tahoma"/>
                <a:cs typeface="Tahoma"/>
              </a:rPr>
              <a:t>tant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67" dirty="0">
                <a:latin typeface="Tahoma"/>
                <a:cs typeface="Tahoma"/>
              </a:rPr>
              <a:t>que</a:t>
            </a:r>
            <a:r>
              <a:rPr sz="1467" spc="-33" dirty="0">
                <a:latin typeface="Tahoma"/>
                <a:cs typeface="Tahoma"/>
              </a:rPr>
              <a:t> </a:t>
            </a:r>
            <a:r>
              <a:rPr sz="1467" b="1" spc="-7" dirty="0">
                <a:latin typeface="Tahoma"/>
                <a:cs typeface="Tahoma"/>
              </a:rPr>
              <a:t>données</a:t>
            </a:r>
            <a:r>
              <a:rPr sz="1467" b="1" spc="-53" dirty="0">
                <a:latin typeface="Tahoma"/>
                <a:cs typeface="Tahoma"/>
              </a:rPr>
              <a:t> </a:t>
            </a:r>
            <a:r>
              <a:rPr sz="1467" b="1" spc="-7" dirty="0">
                <a:latin typeface="Tahoma"/>
                <a:cs typeface="Tahoma"/>
              </a:rPr>
              <a:t>binaires.</a:t>
            </a:r>
            <a:endParaRPr sz="1467">
              <a:latin typeface="Tahoma"/>
              <a:cs typeface="Tahoma"/>
            </a:endParaRPr>
          </a:p>
          <a:p>
            <a:pPr marL="1043067" marR="6773" lvl="1" indent="-417396" algn="just">
              <a:lnSpc>
                <a:spcPct val="114999"/>
              </a:lnSpc>
              <a:buChar char="●"/>
              <a:tabLst>
                <a:tab pos="1043914" algn="l"/>
              </a:tabLst>
            </a:pPr>
            <a:r>
              <a:rPr sz="1467" spc="47" dirty="0">
                <a:latin typeface="Tahoma"/>
                <a:cs typeface="Tahoma"/>
              </a:rPr>
              <a:t>À l'emplacement spéciﬁé </a:t>
            </a:r>
            <a:r>
              <a:rPr sz="1467" spc="40" dirty="0">
                <a:latin typeface="Tahoma"/>
                <a:cs typeface="Tahoma"/>
              </a:rPr>
              <a:t>(compartiment </a:t>
            </a:r>
            <a:r>
              <a:rPr sz="1467" spc="-53" dirty="0">
                <a:latin typeface="Tahoma"/>
                <a:cs typeface="Tahoma"/>
              </a:rPr>
              <a:t>S3),</a:t>
            </a:r>
            <a:r>
              <a:rPr sz="1467" spc="-47" dirty="0">
                <a:latin typeface="Tahoma"/>
                <a:cs typeface="Tahoma"/>
              </a:rPr>
              <a:t> </a:t>
            </a:r>
            <a:r>
              <a:rPr sz="1467" spc="47" dirty="0">
                <a:latin typeface="Tahoma"/>
                <a:cs typeface="Tahoma"/>
              </a:rPr>
              <a:t>recherche </a:t>
            </a:r>
            <a:r>
              <a:rPr sz="1467" spc="53" dirty="0">
                <a:latin typeface="Tahoma"/>
                <a:cs typeface="Tahoma"/>
              </a:rPr>
              <a:t> </a:t>
            </a:r>
            <a:r>
              <a:rPr sz="1467" spc="40" dirty="0">
                <a:latin typeface="Tahoma"/>
                <a:cs typeface="Tahoma"/>
              </a:rPr>
              <a:t>récursive</a:t>
            </a:r>
            <a:r>
              <a:rPr sz="1467" spc="47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dans</a:t>
            </a:r>
            <a:r>
              <a:rPr sz="1467" spc="60" dirty="0">
                <a:latin typeface="Tahoma"/>
                <a:cs typeface="Tahoma"/>
              </a:rPr>
              <a:t> </a:t>
            </a:r>
            <a:r>
              <a:rPr sz="1467" spc="33" dirty="0">
                <a:latin typeface="Tahoma"/>
                <a:cs typeface="Tahoma"/>
              </a:rPr>
              <a:t>les</a:t>
            </a:r>
            <a:r>
              <a:rPr sz="1467" spc="40" dirty="0">
                <a:latin typeface="Tahoma"/>
                <a:cs typeface="Tahoma"/>
              </a:rPr>
              <a:t> </a:t>
            </a:r>
            <a:r>
              <a:rPr sz="1467" spc="47" dirty="0">
                <a:latin typeface="Tahoma"/>
                <a:cs typeface="Tahoma"/>
              </a:rPr>
              <a:t>sous-répertoires</a:t>
            </a:r>
            <a:r>
              <a:rPr sz="1467" spc="53" dirty="0">
                <a:latin typeface="Tahoma"/>
                <a:cs typeface="Tahoma"/>
              </a:rPr>
              <a:t> des</a:t>
            </a:r>
            <a:r>
              <a:rPr sz="1467" spc="60" dirty="0">
                <a:latin typeface="Tahoma"/>
                <a:cs typeface="Tahoma"/>
              </a:rPr>
              <a:t> </a:t>
            </a:r>
            <a:r>
              <a:rPr sz="1467" spc="47" dirty="0">
                <a:latin typeface="Tahoma"/>
                <a:cs typeface="Tahoma"/>
              </a:rPr>
              <a:t>ﬁchiers</a:t>
            </a:r>
            <a:r>
              <a:rPr sz="1467" spc="53" dirty="0">
                <a:latin typeface="Tahoma"/>
                <a:cs typeface="Tahoma"/>
              </a:rPr>
              <a:t> </a:t>
            </a:r>
            <a:r>
              <a:rPr sz="1467" spc="20" dirty="0">
                <a:latin typeface="Tahoma"/>
                <a:cs typeface="Tahoma"/>
              </a:rPr>
              <a:t>avec </a:t>
            </a:r>
            <a:r>
              <a:rPr sz="1467" spc="27" dirty="0">
                <a:latin typeface="Tahoma"/>
                <a:cs typeface="Tahoma"/>
              </a:rPr>
              <a:t> </a:t>
            </a:r>
            <a:r>
              <a:rPr sz="1467" spc="40" dirty="0">
                <a:latin typeface="Tahoma"/>
                <a:cs typeface="Tahoma"/>
              </a:rPr>
              <a:t>l'extension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b="1" spc="-53" dirty="0">
                <a:latin typeface="Tahoma"/>
                <a:cs typeface="Tahoma"/>
              </a:rPr>
              <a:t>".jpg".</a:t>
            </a:r>
            <a:endParaRPr sz="1467">
              <a:latin typeface="Tahoma"/>
              <a:cs typeface="Tahoma"/>
            </a:endParaRPr>
          </a:p>
          <a:p>
            <a:pPr marL="1043067" lvl="1" indent="-417396" algn="just">
              <a:spcBef>
                <a:spcPts val="260"/>
              </a:spcBef>
              <a:buChar char="●"/>
              <a:tabLst>
                <a:tab pos="1043914" algn="l"/>
              </a:tabLst>
            </a:pPr>
            <a:r>
              <a:rPr sz="1467" spc="47" dirty="0">
                <a:latin typeface="Tahoma"/>
                <a:cs typeface="Tahoma"/>
              </a:rPr>
              <a:t>Chargement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des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40" dirty="0">
                <a:latin typeface="Tahoma"/>
                <a:cs typeface="Tahoma"/>
              </a:rPr>
              <a:t>images</a:t>
            </a:r>
            <a:r>
              <a:rPr sz="1467" spc="-73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dans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73" dirty="0">
                <a:latin typeface="Tahoma"/>
                <a:cs typeface="Tahoma"/>
              </a:rPr>
              <a:t>un</a:t>
            </a:r>
            <a:r>
              <a:rPr sz="1467" spc="-33" dirty="0">
                <a:latin typeface="Tahoma"/>
                <a:cs typeface="Tahoma"/>
              </a:rPr>
              <a:t> </a:t>
            </a:r>
            <a:r>
              <a:rPr sz="1467" b="1" spc="-7" dirty="0">
                <a:latin typeface="Tahoma"/>
                <a:cs typeface="Tahoma"/>
              </a:rPr>
              <a:t>DataFrame</a:t>
            </a:r>
            <a:r>
              <a:rPr sz="1467" b="1" spc="-47" dirty="0">
                <a:latin typeface="Tahoma"/>
                <a:cs typeface="Tahoma"/>
              </a:rPr>
              <a:t> </a:t>
            </a:r>
            <a:r>
              <a:rPr sz="1467" b="1" spc="-27" dirty="0">
                <a:latin typeface="Tahoma"/>
                <a:cs typeface="Tahoma"/>
              </a:rPr>
              <a:t>Spark.</a:t>
            </a:r>
            <a:endParaRPr sz="1467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949" y="3361633"/>
            <a:ext cx="3360000" cy="9303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44334" y="4239592"/>
            <a:ext cx="164761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b="1" i="1" spc="13" dirty="0">
                <a:latin typeface="Trebuchet MS"/>
                <a:cs typeface="Trebuchet MS"/>
              </a:rPr>
              <a:t>Schéma</a:t>
            </a:r>
            <a:r>
              <a:rPr sz="933" b="1" i="1" spc="-73" dirty="0">
                <a:latin typeface="Trebuchet MS"/>
                <a:cs typeface="Trebuchet MS"/>
              </a:rPr>
              <a:t> </a:t>
            </a:r>
            <a:r>
              <a:rPr sz="933" b="1" i="1" spc="13" dirty="0">
                <a:latin typeface="Trebuchet MS"/>
                <a:cs typeface="Trebuchet MS"/>
              </a:rPr>
              <a:t>du</a:t>
            </a:r>
            <a:r>
              <a:rPr sz="933" b="1" i="1" spc="-60" dirty="0">
                <a:latin typeface="Trebuchet MS"/>
                <a:cs typeface="Trebuchet MS"/>
              </a:rPr>
              <a:t> </a:t>
            </a:r>
            <a:r>
              <a:rPr sz="933" b="1" i="1" dirty="0">
                <a:latin typeface="Trebuchet MS"/>
                <a:cs typeface="Trebuchet MS"/>
              </a:rPr>
              <a:t>Spark</a:t>
            </a:r>
            <a:r>
              <a:rPr sz="933" b="1" i="1" spc="-67" dirty="0">
                <a:latin typeface="Trebuchet MS"/>
                <a:cs typeface="Trebuchet MS"/>
              </a:rPr>
              <a:t> </a:t>
            </a:r>
            <a:r>
              <a:rPr sz="933" b="1" i="1" spc="-7" dirty="0">
                <a:latin typeface="Trebuchet MS"/>
                <a:cs typeface="Trebuchet MS"/>
              </a:rPr>
              <a:t>DataFrame</a:t>
            </a:r>
            <a:endParaRPr sz="9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341" y="4759622"/>
            <a:ext cx="5761567" cy="769227"/>
          </a:xfrm>
          <a:prstGeom prst="rect">
            <a:avLst/>
          </a:prstGeom>
        </p:spPr>
        <p:txBody>
          <a:bodyPr vert="horz" wrap="square" lIns="0" tIns="49953" rIns="0" bIns="0" rtlCol="0">
            <a:spAutoFit/>
          </a:bodyPr>
          <a:lstStyle/>
          <a:p>
            <a:pPr marL="433482" indent="-417396">
              <a:spcBef>
                <a:spcPts val="393"/>
              </a:spcBef>
              <a:buChar char="■"/>
              <a:tabLst>
                <a:tab pos="433482" algn="l"/>
                <a:tab pos="434329" algn="l"/>
              </a:tabLst>
            </a:pPr>
            <a:r>
              <a:rPr sz="1467" spc="33" dirty="0">
                <a:latin typeface="Tahoma"/>
                <a:cs typeface="Tahoma"/>
              </a:rPr>
              <a:t>Ajout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60" dirty="0">
                <a:latin typeface="Tahoma"/>
                <a:cs typeface="Tahoma"/>
              </a:rPr>
              <a:t>de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33" dirty="0">
                <a:latin typeface="Tahoma"/>
                <a:cs typeface="Tahoma"/>
              </a:rPr>
              <a:t>la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60" dirty="0">
                <a:latin typeface="Tahoma"/>
                <a:cs typeface="Tahoma"/>
              </a:rPr>
              <a:t>colonne</a:t>
            </a:r>
            <a:r>
              <a:rPr sz="1467" spc="-67" dirty="0">
                <a:latin typeface="Tahoma"/>
                <a:cs typeface="Tahoma"/>
              </a:rPr>
              <a:t> </a:t>
            </a:r>
            <a:r>
              <a:rPr sz="1467" b="1" i="1" spc="-20" dirty="0">
                <a:latin typeface="Trebuchet MS"/>
                <a:cs typeface="Trebuchet MS"/>
              </a:rPr>
              <a:t>label</a:t>
            </a:r>
            <a:r>
              <a:rPr sz="1467" b="1" i="1" spc="-47" dirty="0">
                <a:latin typeface="Trebuchet MS"/>
                <a:cs typeface="Trebuchet MS"/>
              </a:rPr>
              <a:t> </a:t>
            </a:r>
            <a:r>
              <a:rPr sz="1467" spc="40" dirty="0">
                <a:latin typeface="Tahoma"/>
                <a:cs typeface="Tahoma"/>
              </a:rPr>
              <a:t>issu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80" dirty="0">
                <a:latin typeface="Tahoma"/>
                <a:cs typeface="Tahoma"/>
              </a:rPr>
              <a:t>du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67" dirty="0">
                <a:latin typeface="Tahoma"/>
                <a:cs typeface="Tahoma"/>
              </a:rPr>
              <a:t>chemin</a:t>
            </a:r>
            <a:r>
              <a:rPr sz="1467" spc="-73" dirty="0">
                <a:latin typeface="Tahoma"/>
                <a:cs typeface="Tahoma"/>
              </a:rPr>
              <a:t> </a:t>
            </a:r>
            <a:r>
              <a:rPr sz="1467" spc="20" dirty="0">
                <a:latin typeface="Tahoma"/>
                <a:cs typeface="Tahoma"/>
              </a:rPr>
              <a:t>d’accès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des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47" dirty="0">
                <a:latin typeface="Tahoma"/>
                <a:cs typeface="Tahoma"/>
              </a:rPr>
              <a:t>ﬁchier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-133" dirty="0">
                <a:latin typeface="Tahoma"/>
                <a:cs typeface="Tahoma"/>
              </a:rPr>
              <a:t>:</a:t>
            </a:r>
            <a:endParaRPr sz="1467">
              <a:latin typeface="Tahoma"/>
              <a:cs typeface="Tahoma"/>
            </a:endParaRPr>
          </a:p>
          <a:p>
            <a:pPr marL="1043067" marR="6773" lvl="1" indent="-417396">
              <a:lnSpc>
                <a:spcPct val="114999"/>
              </a:lnSpc>
              <a:buFont typeface="Tahoma"/>
              <a:buChar char="●"/>
              <a:tabLst>
                <a:tab pos="1043067" algn="l"/>
                <a:tab pos="1043914" algn="l"/>
              </a:tabLst>
            </a:pPr>
            <a:r>
              <a:rPr sz="1467" b="1" i="1" spc="-20" dirty="0">
                <a:latin typeface="Trebuchet MS"/>
                <a:cs typeface="Trebuchet MS"/>
              </a:rPr>
              <a:t>label</a:t>
            </a:r>
            <a:r>
              <a:rPr sz="1467" b="1" i="1" spc="-60" dirty="0">
                <a:latin typeface="Trebuchet MS"/>
                <a:cs typeface="Trebuchet MS"/>
              </a:rPr>
              <a:t> </a:t>
            </a:r>
            <a:r>
              <a:rPr sz="1467" spc="53" dirty="0">
                <a:latin typeface="Tahoma"/>
                <a:cs typeface="Tahoma"/>
              </a:rPr>
              <a:t>représente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33" dirty="0">
                <a:latin typeface="Tahoma"/>
                <a:cs typeface="Tahoma"/>
              </a:rPr>
              <a:t>la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40" dirty="0">
                <a:latin typeface="Tahoma"/>
                <a:cs typeface="Tahoma"/>
              </a:rPr>
              <a:t>catégorie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60" dirty="0">
                <a:latin typeface="Tahoma"/>
                <a:cs typeface="Tahoma"/>
              </a:rPr>
              <a:t>de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20" dirty="0">
                <a:latin typeface="Tahoma"/>
                <a:cs typeface="Tahoma"/>
              </a:rPr>
              <a:t>l’image</a:t>
            </a:r>
            <a:r>
              <a:rPr sz="1467" spc="-80" dirty="0">
                <a:latin typeface="Tahoma"/>
                <a:cs typeface="Tahoma"/>
              </a:rPr>
              <a:t> </a:t>
            </a:r>
            <a:r>
              <a:rPr sz="1467" spc="33" dirty="0">
                <a:latin typeface="Tahoma"/>
                <a:cs typeface="Tahoma"/>
              </a:rPr>
              <a:t>(nom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80" dirty="0">
                <a:latin typeface="Tahoma"/>
                <a:cs typeface="Tahoma"/>
              </a:rPr>
              <a:t>du</a:t>
            </a:r>
            <a:r>
              <a:rPr sz="1467" spc="-93" dirty="0">
                <a:latin typeface="Tahoma"/>
                <a:cs typeface="Tahoma"/>
              </a:rPr>
              <a:t> </a:t>
            </a:r>
            <a:r>
              <a:rPr sz="1467" dirty="0">
                <a:latin typeface="Tahoma"/>
                <a:cs typeface="Tahoma"/>
              </a:rPr>
              <a:t>fruit), </a:t>
            </a:r>
            <a:r>
              <a:rPr sz="1467" spc="-433" dirty="0">
                <a:latin typeface="Tahoma"/>
                <a:cs typeface="Tahoma"/>
              </a:rPr>
              <a:t> </a:t>
            </a:r>
            <a:r>
              <a:rPr sz="1467" spc="33" dirty="0">
                <a:latin typeface="Tahoma"/>
                <a:cs typeface="Tahoma"/>
              </a:rPr>
              <a:t>avant</a:t>
            </a:r>
            <a:r>
              <a:rPr sz="1467" spc="-93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dernier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53" dirty="0">
                <a:latin typeface="Tahoma"/>
                <a:cs typeface="Tahoma"/>
              </a:rPr>
              <a:t>élément</a:t>
            </a:r>
            <a:r>
              <a:rPr sz="1467" spc="-80" dirty="0">
                <a:latin typeface="Tahoma"/>
                <a:cs typeface="Tahoma"/>
              </a:rPr>
              <a:t> (-2)  </a:t>
            </a:r>
            <a:r>
              <a:rPr sz="1467" spc="80" dirty="0">
                <a:latin typeface="Tahoma"/>
                <a:cs typeface="Tahoma"/>
              </a:rPr>
              <a:t>du</a:t>
            </a:r>
            <a:r>
              <a:rPr sz="1467" spc="-87" dirty="0">
                <a:latin typeface="Tahoma"/>
                <a:cs typeface="Tahoma"/>
              </a:rPr>
              <a:t> </a:t>
            </a:r>
            <a:r>
              <a:rPr sz="1467" spc="-7" dirty="0">
                <a:latin typeface="Tahoma"/>
                <a:cs typeface="Tahoma"/>
              </a:rPr>
              <a:t>“path”.</a:t>
            </a:r>
            <a:endParaRPr sz="1467">
              <a:latin typeface="Tahoma"/>
              <a:cs typeface="Tahoma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C1CD0D0-41A1-B713-8FD0-F9094F20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Chargement des données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25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184546" y="1113824"/>
            <a:ext cx="7800505" cy="5608694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423323" indent="-407236">
              <a:spcBef>
                <a:spcPts val="373"/>
              </a:spcBef>
              <a:buChar char="■"/>
              <a:tabLst>
                <a:tab pos="423323" algn="l"/>
                <a:tab pos="424169" algn="l"/>
              </a:tabLst>
            </a:pPr>
            <a:r>
              <a:rPr sz="1333" spc="47" dirty="0">
                <a:latin typeface="Tahoma"/>
                <a:cs typeface="Tahoma"/>
              </a:rPr>
              <a:t>Choix</a:t>
            </a:r>
            <a:r>
              <a:rPr sz="1333" spc="-9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9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MobileNetV2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endParaRPr sz="1333" dirty="0">
              <a:latin typeface="Tahoma"/>
              <a:cs typeface="Tahoma"/>
            </a:endParaRPr>
          </a:p>
          <a:p>
            <a:pPr marL="1032908" marR="27093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67" dirty="0">
                <a:latin typeface="Tahoma"/>
                <a:cs typeface="Tahoma"/>
              </a:rPr>
              <a:t>Modèle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réseau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neurones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convolutifs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dirty="0">
                <a:latin typeface="Tahoma"/>
                <a:cs typeface="Tahoma"/>
              </a:rPr>
              <a:t>(CNN)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pré-entraîné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sur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base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ImageNet </a:t>
            </a:r>
            <a:r>
              <a:rPr sz="1333" spc="-40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détection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features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classiﬁcation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d'images.</a:t>
            </a:r>
            <a:endParaRPr sz="1333" dirty="0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Char char="●"/>
              <a:tabLst>
                <a:tab pos="1032908" algn="l"/>
                <a:tab pos="1033754" algn="l"/>
              </a:tabLst>
            </a:pPr>
            <a:r>
              <a:rPr sz="1333" spc="40" dirty="0">
                <a:latin typeface="Tahoma"/>
                <a:cs typeface="Tahoma"/>
              </a:rPr>
              <a:t>Spécialement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conçu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sur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47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appareils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mobiles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avec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ressources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limitées</a:t>
            </a:r>
            <a:r>
              <a:rPr sz="1333" b="1" spc="-20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endParaRPr sz="1333" dirty="0">
              <a:latin typeface="Tahoma"/>
              <a:cs typeface="Tahoma"/>
            </a:endParaRPr>
          </a:p>
          <a:p>
            <a:pPr marL="1642492" marR="635829" lvl="2" indent="-407236">
              <a:lnSpc>
                <a:spcPct val="114999"/>
              </a:lnSpc>
              <a:buChar char="○"/>
              <a:tabLst>
                <a:tab pos="1642492" algn="l"/>
                <a:tab pos="1643339" algn="l"/>
              </a:tabLst>
            </a:pPr>
            <a:r>
              <a:rPr sz="1333" spc="33" dirty="0">
                <a:latin typeface="Tahoma"/>
                <a:cs typeface="Tahoma"/>
              </a:rPr>
              <a:t>Rapidité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d'exécution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(adapté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traitement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d'un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gros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volume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données).</a:t>
            </a:r>
            <a:endParaRPr sz="1333" dirty="0">
              <a:latin typeface="Tahoma"/>
              <a:cs typeface="Tahoma"/>
            </a:endParaRPr>
          </a:p>
          <a:p>
            <a:pPr marL="1642492" lvl="2" indent="-407236">
              <a:spcBef>
                <a:spcPts val="240"/>
              </a:spcBef>
              <a:buChar char="○"/>
              <a:tabLst>
                <a:tab pos="1642492" algn="l"/>
                <a:tab pos="1643339" algn="l"/>
              </a:tabLst>
            </a:pPr>
            <a:r>
              <a:rPr sz="1333" spc="27" dirty="0">
                <a:latin typeface="Tahoma"/>
                <a:cs typeface="Tahoma"/>
              </a:rPr>
              <a:t>Faible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dimensionnalité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vecteur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272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sortie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27" dirty="0">
                <a:latin typeface="Tahoma"/>
                <a:cs typeface="Tahoma"/>
              </a:rPr>
              <a:t>(1,1,1280).</a:t>
            </a:r>
            <a:endParaRPr lang="fr-FR" sz="1333" spc="-27" dirty="0">
              <a:latin typeface="Tahoma"/>
              <a:cs typeface="Tahoma"/>
            </a:endParaRPr>
          </a:p>
          <a:p>
            <a:pPr marL="1642492" lvl="2" indent="-407236">
              <a:spcBef>
                <a:spcPts val="240"/>
              </a:spcBef>
              <a:buChar char="○"/>
              <a:tabLst>
                <a:tab pos="1642492" algn="l"/>
                <a:tab pos="1643339" algn="l"/>
              </a:tabLst>
            </a:pPr>
            <a:endParaRPr lang="fr-FR" sz="1333" spc="-27" dirty="0">
              <a:latin typeface="Tahoma"/>
              <a:cs typeface="Tahoma"/>
            </a:endParaRPr>
          </a:p>
          <a:p>
            <a:pPr marL="1642492" lvl="2" indent="-407236">
              <a:spcBef>
                <a:spcPts val="240"/>
              </a:spcBef>
              <a:buChar char="○"/>
              <a:tabLst>
                <a:tab pos="1642492" algn="l"/>
                <a:tab pos="1643339" algn="l"/>
              </a:tabLst>
            </a:pPr>
            <a:endParaRPr sz="1333" dirty="0">
              <a:latin typeface="Tahoma"/>
              <a:cs typeface="Tahoma"/>
            </a:endParaRPr>
          </a:p>
          <a:p>
            <a:pPr marL="423323" indent="-407236">
              <a:spcBef>
                <a:spcPts val="240"/>
              </a:spcBef>
              <a:buFont typeface="Tahoma"/>
              <a:buChar char="■"/>
              <a:tabLst>
                <a:tab pos="423323" algn="l"/>
                <a:tab pos="424169" algn="l"/>
              </a:tabLst>
            </a:pPr>
            <a:r>
              <a:rPr sz="1333" b="1" spc="-7" dirty="0">
                <a:latin typeface="Tahoma"/>
                <a:cs typeface="Tahoma"/>
              </a:rPr>
              <a:t>Transfer</a:t>
            </a:r>
            <a:r>
              <a:rPr sz="1333" b="1" spc="-67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Learning</a:t>
            </a:r>
            <a:r>
              <a:rPr sz="1333" b="1" spc="-60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endParaRPr sz="1333" dirty="0">
              <a:latin typeface="Tahoma"/>
              <a:cs typeface="Tahoma"/>
            </a:endParaRPr>
          </a:p>
          <a:p>
            <a:pPr marL="1032908" marR="756901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40" dirty="0">
                <a:latin typeface="Tahoma"/>
                <a:cs typeface="Tahoma"/>
              </a:rPr>
              <a:t>Consiste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à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utiliser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connaissance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déjà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acquise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par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un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entraîné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-20" dirty="0">
                <a:latin typeface="Tahoma"/>
                <a:cs typeface="Tahoma"/>
              </a:rPr>
              <a:t>(ici </a:t>
            </a:r>
            <a:r>
              <a:rPr sz="1333" spc="-40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MobileNetV2)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l'adaptant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à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notre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problématique.</a:t>
            </a:r>
            <a:endParaRPr sz="1333" dirty="0">
              <a:latin typeface="Tahoma"/>
              <a:cs typeface="Tahoma"/>
            </a:endParaRPr>
          </a:p>
          <a:p>
            <a:pPr marL="1032908" marR="6773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40" dirty="0">
                <a:latin typeface="Tahoma"/>
                <a:cs typeface="Tahoma"/>
              </a:rPr>
              <a:t>Création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une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instance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MobileNetV2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pré-entraîné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poids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jeu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ImageNet,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incluant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couche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classiﬁcation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ﬁnale.</a:t>
            </a:r>
            <a:endParaRPr lang="fr-FR" sz="1333" spc="27" dirty="0">
              <a:latin typeface="Tahoma"/>
              <a:cs typeface="Tahoma"/>
            </a:endParaRPr>
          </a:p>
          <a:p>
            <a:pPr marL="625672" marR="6773" lvl="1">
              <a:lnSpc>
                <a:spcPct val="114999"/>
              </a:lnSpc>
              <a:tabLst>
                <a:tab pos="1032908" algn="l"/>
                <a:tab pos="1033754" algn="l"/>
              </a:tabLst>
            </a:pPr>
            <a:endParaRPr lang="fr-FR" sz="1333" spc="27" dirty="0">
              <a:latin typeface="Tahoma"/>
              <a:cs typeface="Tahoma"/>
            </a:endParaRPr>
          </a:p>
          <a:p>
            <a:pPr marL="625672" marR="6773" lvl="1">
              <a:lnSpc>
                <a:spcPct val="114999"/>
              </a:lnSpc>
              <a:tabLst>
                <a:tab pos="1032908" algn="l"/>
                <a:tab pos="1033754" algn="l"/>
              </a:tabLst>
            </a:pPr>
            <a:endParaRPr sz="1333" dirty="0">
              <a:latin typeface="Tahoma"/>
              <a:cs typeface="Tahoma"/>
            </a:endParaRPr>
          </a:p>
          <a:p>
            <a:pPr marL="423323" indent="-407236">
              <a:spcBef>
                <a:spcPts val="240"/>
              </a:spcBef>
              <a:buFont typeface="Arial"/>
              <a:buChar char="■"/>
              <a:tabLst>
                <a:tab pos="423323" algn="l"/>
                <a:tab pos="424169" algn="l"/>
              </a:tabLst>
            </a:pPr>
            <a:r>
              <a:rPr sz="1333" b="1" dirty="0">
                <a:latin typeface="Tahoma"/>
                <a:cs typeface="Tahoma"/>
              </a:rPr>
              <a:t>Préparation</a:t>
            </a:r>
            <a:r>
              <a:rPr sz="1333" b="1" spc="-80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du</a:t>
            </a:r>
            <a:r>
              <a:rPr sz="1333" b="1" spc="-73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modèle</a:t>
            </a:r>
            <a:r>
              <a:rPr sz="1333" b="1" spc="-80" dirty="0">
                <a:latin typeface="Tahoma"/>
                <a:cs typeface="Tahoma"/>
              </a:rPr>
              <a:t> </a:t>
            </a:r>
            <a:r>
              <a:rPr sz="1333" b="1" spc="-107" dirty="0">
                <a:latin typeface="Tahoma"/>
                <a:cs typeface="Tahoma"/>
              </a:rPr>
              <a:t>:</a:t>
            </a:r>
            <a:endParaRPr sz="1333" dirty="0">
              <a:latin typeface="Tahoma"/>
              <a:cs typeface="Tahoma"/>
            </a:endParaRPr>
          </a:p>
          <a:p>
            <a:pPr marL="1032908" marR="142236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40" dirty="0">
                <a:latin typeface="Tahoma"/>
                <a:cs typeface="Tahoma"/>
              </a:rPr>
              <a:t>Création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d’un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nouveau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couche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sortie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l’avant-dernière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couche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(extraction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features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images)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MobileNetV2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53" dirty="0">
                <a:latin typeface="Tahoma"/>
                <a:cs typeface="Tahoma"/>
              </a:rPr>
              <a:t>.</a:t>
            </a:r>
            <a:endParaRPr sz="1333" dirty="0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Char char="●"/>
              <a:tabLst>
                <a:tab pos="1032908" algn="l"/>
                <a:tab pos="1033754" algn="l"/>
              </a:tabLst>
            </a:pPr>
            <a:r>
              <a:rPr sz="1333" spc="53" dirty="0">
                <a:latin typeface="Tahoma"/>
                <a:cs typeface="Tahoma"/>
              </a:rPr>
              <a:t>Dimensio</a:t>
            </a:r>
            <a:r>
              <a:rPr sz="1333" spc="67" dirty="0">
                <a:latin typeface="Tahoma"/>
                <a:cs typeface="Tahoma"/>
              </a:rPr>
              <a:t>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vecteu</a:t>
            </a:r>
            <a:r>
              <a:rPr sz="1333" spc="27" dirty="0">
                <a:latin typeface="Tahoma"/>
                <a:cs typeface="Tahoma"/>
              </a:rPr>
              <a:t>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</a:t>
            </a:r>
            <a:r>
              <a:rPr sz="1333" spc="60" dirty="0">
                <a:latin typeface="Tahoma"/>
                <a:cs typeface="Tahoma"/>
              </a:rPr>
              <a:t>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sorti</a:t>
            </a:r>
            <a:r>
              <a:rPr sz="1333" spc="60" dirty="0">
                <a:latin typeface="Tahoma"/>
                <a:cs typeface="Tahoma"/>
              </a:rPr>
              <a:t>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60" dirty="0">
                <a:latin typeface="Tahoma"/>
                <a:cs typeface="Tahoma"/>
              </a:rPr>
              <a:t>(1</a:t>
            </a:r>
            <a:r>
              <a:rPr sz="1333" spc="-40" dirty="0">
                <a:latin typeface="Tahoma"/>
                <a:cs typeface="Tahoma"/>
              </a:rPr>
              <a:t>,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-27" dirty="0">
                <a:latin typeface="Tahoma"/>
                <a:cs typeface="Tahoma"/>
              </a:rPr>
              <a:t>1</a:t>
            </a:r>
            <a:r>
              <a:rPr sz="1333" spc="-13" dirty="0">
                <a:latin typeface="Tahoma"/>
                <a:cs typeface="Tahoma"/>
              </a:rPr>
              <a:t>,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-13" dirty="0">
                <a:latin typeface="Tahoma"/>
                <a:cs typeface="Tahoma"/>
              </a:rPr>
              <a:t>1280).</a:t>
            </a:r>
            <a:endParaRPr sz="1333" dirty="0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Font typeface="Tahoma"/>
              <a:buChar char="●"/>
              <a:tabLst>
                <a:tab pos="1032908" algn="l"/>
                <a:tab pos="1033754" algn="l"/>
              </a:tabLst>
            </a:pPr>
            <a:r>
              <a:rPr sz="1333" b="1" dirty="0">
                <a:latin typeface="Tahoma"/>
                <a:cs typeface="Tahoma"/>
              </a:rPr>
              <a:t>Diﬀusion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des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poids</a:t>
            </a:r>
            <a:r>
              <a:rPr sz="1333" b="1" spc="-20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i="1" spc="-33" dirty="0">
                <a:latin typeface="Trebuchet MS"/>
                <a:cs typeface="Trebuchet MS"/>
              </a:rPr>
              <a:t>sparkContext.broadcast()</a:t>
            </a:r>
            <a:r>
              <a:rPr sz="1333" i="1" spc="-47" dirty="0">
                <a:latin typeface="Trebuchet MS"/>
                <a:cs typeface="Trebuchet MS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PySpark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endParaRPr sz="1333" dirty="0">
              <a:latin typeface="Tahoma"/>
              <a:cs typeface="Tahoma"/>
            </a:endParaRPr>
          </a:p>
          <a:p>
            <a:pPr marL="1642492" lvl="2" indent="-407236">
              <a:spcBef>
                <a:spcPts val="240"/>
              </a:spcBef>
              <a:buChar char="○"/>
              <a:tabLst>
                <a:tab pos="1642492" algn="l"/>
                <a:tab pos="1643339" algn="l"/>
              </a:tabLst>
            </a:pPr>
            <a:r>
              <a:rPr sz="1333" spc="40" dirty="0">
                <a:latin typeface="Tahoma"/>
                <a:cs typeface="Tahoma"/>
              </a:rPr>
              <a:t>Chargement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sur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driver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puis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diﬀusion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poids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aux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workers.</a:t>
            </a:r>
            <a:endParaRPr sz="1333" dirty="0">
              <a:latin typeface="Tahoma"/>
              <a:cs typeface="Tahoma"/>
            </a:endParaRPr>
          </a:p>
          <a:p>
            <a:pPr marL="1642492" marR="638371" lvl="2" indent="-407236">
              <a:lnSpc>
                <a:spcPct val="114999"/>
              </a:lnSpc>
              <a:buChar char="○"/>
              <a:tabLst>
                <a:tab pos="1642492" algn="l"/>
                <a:tab pos="1643339" algn="l"/>
              </a:tabLst>
            </a:pPr>
            <a:r>
              <a:rPr sz="1333" spc="53" dirty="0">
                <a:latin typeface="Tahoma"/>
                <a:cs typeface="Tahoma"/>
              </a:rPr>
              <a:t>Permet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distribuer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une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variable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à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travers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cluster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aﬁn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qu'elle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soit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disponible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tous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nœuds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calcul.</a:t>
            </a:r>
            <a:endParaRPr sz="1333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4287" y="1626957"/>
            <a:ext cx="3839999" cy="169727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23A7774-55BA-4E1C-2BD3-0098D82E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46" y="0"/>
            <a:ext cx="10515600" cy="1325563"/>
          </a:xfrm>
        </p:spPr>
        <p:txBody>
          <a:bodyPr/>
          <a:lstStyle/>
          <a:p>
            <a:r>
              <a:rPr lang="fr-FR" dirty="0"/>
              <a:t>Modèle MobileNetV2 avec Transfert Learning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26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715529" y="1693746"/>
            <a:ext cx="8591127" cy="2308816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423323" indent="-407236">
              <a:spcBef>
                <a:spcPts val="373"/>
              </a:spcBef>
              <a:buChar char="■"/>
              <a:tabLst>
                <a:tab pos="423323" algn="l"/>
                <a:tab pos="424169" algn="l"/>
              </a:tabLst>
            </a:pPr>
            <a:r>
              <a:rPr sz="1333" spc="53" dirty="0">
                <a:latin typeface="Tahoma"/>
                <a:cs typeface="Tahoma"/>
              </a:rPr>
              <a:t>Dimensions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47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images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d’origine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dirty="0">
                <a:latin typeface="Tahoma"/>
                <a:cs typeface="Tahoma"/>
              </a:rPr>
              <a:t> </a:t>
            </a:r>
            <a:r>
              <a:rPr sz="1333" b="1" spc="-100" dirty="0">
                <a:latin typeface="Tahoma"/>
                <a:cs typeface="Tahoma"/>
              </a:rPr>
              <a:t>(100,100,3)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spc="-27" dirty="0">
                <a:latin typeface="Tahoma"/>
                <a:cs typeface="Tahoma"/>
              </a:rPr>
              <a:t>/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dirty="0">
                <a:latin typeface="Tahoma"/>
                <a:cs typeface="Tahoma"/>
              </a:rPr>
              <a:t>(100*100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pixels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3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canaux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couleur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-27" dirty="0">
                <a:latin typeface="Tahoma"/>
                <a:cs typeface="Tahoma"/>
              </a:rPr>
              <a:t>RVB).</a:t>
            </a:r>
            <a:endParaRPr sz="1333">
              <a:latin typeface="Tahoma"/>
              <a:cs typeface="Tahoma"/>
            </a:endParaRPr>
          </a:p>
          <a:p>
            <a:pPr marL="423323" indent="-407236">
              <a:spcBef>
                <a:spcPts val="240"/>
              </a:spcBef>
              <a:buChar char="■"/>
              <a:tabLst>
                <a:tab pos="423323" algn="l"/>
                <a:tab pos="424169" algn="l"/>
              </a:tabLst>
            </a:pPr>
            <a:r>
              <a:rPr sz="1333" spc="53" dirty="0">
                <a:latin typeface="Tahoma"/>
                <a:cs typeface="Tahoma"/>
              </a:rPr>
              <a:t>Dimensions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47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images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attendues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en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entrée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MobileNetV2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07" dirty="0">
                <a:latin typeface="Tahoma"/>
                <a:cs typeface="Tahoma"/>
              </a:rPr>
              <a:t>: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00" dirty="0">
                <a:latin typeface="Tahoma"/>
                <a:cs typeface="Tahoma"/>
              </a:rPr>
              <a:t>(224,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80" dirty="0">
                <a:latin typeface="Tahoma"/>
                <a:cs typeface="Tahoma"/>
              </a:rPr>
              <a:t>224,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33" dirty="0">
                <a:latin typeface="Tahoma"/>
                <a:cs typeface="Tahoma"/>
              </a:rPr>
              <a:t>3)</a:t>
            </a:r>
            <a:endParaRPr sz="1333">
              <a:latin typeface="Tahoma"/>
              <a:cs typeface="Tahoma"/>
            </a:endParaRPr>
          </a:p>
          <a:p>
            <a:pPr>
              <a:spcBef>
                <a:spcPts val="13"/>
              </a:spcBef>
              <a:buFont typeface="Tahoma"/>
              <a:buChar char="■"/>
            </a:pPr>
            <a:endParaRPr sz="1400">
              <a:latin typeface="Tahoma"/>
              <a:cs typeface="Tahoma"/>
            </a:endParaRPr>
          </a:p>
          <a:p>
            <a:pPr marR="3387" algn="ctr"/>
            <a:r>
              <a:rPr sz="1333" dirty="0">
                <a:latin typeface="MS PGothic"/>
                <a:cs typeface="MS PGothic"/>
              </a:rPr>
              <a:t>⇒</a:t>
            </a:r>
            <a:r>
              <a:rPr sz="1333" spc="-100" dirty="0">
                <a:latin typeface="MS PGothic"/>
                <a:cs typeface="MS PGothic"/>
              </a:rPr>
              <a:t> </a:t>
            </a:r>
            <a:r>
              <a:rPr sz="1333" b="1" spc="7" dirty="0">
                <a:latin typeface="Tahoma"/>
                <a:cs typeface="Tahoma"/>
              </a:rPr>
              <a:t>Nous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devons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les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redimensionner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avant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les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conﬁer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en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entrée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du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modèle.</a:t>
            </a:r>
            <a:endParaRPr sz="1333">
              <a:latin typeface="Tahoma"/>
              <a:cs typeface="Tahoma"/>
            </a:endParaRPr>
          </a:p>
          <a:p>
            <a:pPr>
              <a:spcBef>
                <a:spcPts val="67"/>
              </a:spcBef>
            </a:pPr>
            <a:endParaRPr>
              <a:latin typeface="Tahoma"/>
              <a:cs typeface="Tahoma"/>
            </a:endParaRPr>
          </a:p>
          <a:p>
            <a:pPr marL="423323" indent="-407236">
              <a:buChar char="■"/>
              <a:tabLst>
                <a:tab pos="423323" algn="l"/>
                <a:tab pos="424169" algn="l"/>
              </a:tabLst>
            </a:pP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librairie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93" dirty="0">
                <a:latin typeface="Tahoma"/>
                <a:cs typeface="Tahoma"/>
              </a:rPr>
              <a:t>PIL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(Python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7" dirty="0">
                <a:latin typeface="Tahoma"/>
                <a:cs typeface="Tahoma"/>
              </a:rPr>
              <a:t>Imaging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Library)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endParaRPr sz="1333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Char char="●"/>
              <a:tabLst>
                <a:tab pos="1032908" algn="l"/>
                <a:tab pos="1033754" algn="l"/>
              </a:tabLst>
            </a:pPr>
            <a:r>
              <a:rPr sz="1333" spc="47" dirty="0">
                <a:latin typeface="Tahoma"/>
                <a:cs typeface="Tahoma"/>
              </a:rPr>
              <a:t>Ouverture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binaires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l'image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tant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qu'image.</a:t>
            </a:r>
            <a:endParaRPr sz="1333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Font typeface="Tahoma"/>
              <a:buChar char="●"/>
              <a:tabLst>
                <a:tab pos="1032908" algn="l"/>
                <a:tab pos="1033754" algn="l"/>
              </a:tabLst>
            </a:pPr>
            <a:r>
              <a:rPr sz="1333" b="1" spc="-7" dirty="0">
                <a:latin typeface="Tahoma"/>
                <a:cs typeface="Tahoma"/>
              </a:rPr>
              <a:t>Redimensionnement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l'image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à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une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taille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20" dirty="0">
                <a:latin typeface="Tahoma"/>
                <a:cs typeface="Tahoma"/>
              </a:rPr>
              <a:t>(224,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-20" dirty="0">
                <a:latin typeface="Tahoma"/>
                <a:cs typeface="Tahoma"/>
              </a:rPr>
              <a:t>224,3).</a:t>
            </a:r>
            <a:endParaRPr sz="1333">
              <a:latin typeface="Tahoma"/>
              <a:cs typeface="Tahoma"/>
            </a:endParaRPr>
          </a:p>
          <a:p>
            <a:pPr marL="423323" marR="6773" indent="-407236">
              <a:lnSpc>
                <a:spcPct val="114999"/>
              </a:lnSpc>
              <a:buChar char="■"/>
              <a:tabLst>
                <a:tab pos="423323" algn="l"/>
                <a:tab pos="424169" algn="l"/>
              </a:tabLst>
            </a:pPr>
            <a:r>
              <a:rPr sz="1333" spc="40" dirty="0">
                <a:latin typeface="Tahoma"/>
                <a:cs typeface="Tahoma"/>
              </a:rPr>
              <a:t>Application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fonction</a:t>
            </a:r>
            <a:r>
              <a:rPr sz="1333" spc="-40" dirty="0">
                <a:latin typeface="Tahoma"/>
                <a:cs typeface="Tahoma"/>
              </a:rPr>
              <a:t> </a:t>
            </a:r>
            <a:r>
              <a:rPr sz="1333" i="1" spc="-27" dirty="0">
                <a:latin typeface="Trebuchet MS"/>
                <a:cs typeface="Trebuchet MS"/>
              </a:rPr>
              <a:t>preprocess_input</a:t>
            </a:r>
            <a:r>
              <a:rPr sz="1333" i="1" spc="-40" dirty="0">
                <a:latin typeface="Trebuchet MS"/>
                <a:cs typeface="Trebuchet MS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TensorFlow,</a:t>
            </a:r>
            <a:r>
              <a:rPr sz="1333" spc="-4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fonction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prétraitement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spéciﬁque </a:t>
            </a:r>
            <a:r>
              <a:rPr sz="1333" spc="67" dirty="0">
                <a:latin typeface="Tahoma"/>
                <a:cs typeface="Tahoma"/>
              </a:rPr>
              <a:t>pour </a:t>
            </a:r>
            <a:r>
              <a:rPr sz="1333" spc="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prétraiter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images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avant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passer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entrée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MobileNet.</a:t>
            </a:r>
            <a:endParaRPr sz="1333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63023" y="1601198"/>
            <a:ext cx="2246207" cy="2133600"/>
            <a:chOff x="7148117" y="1860981"/>
            <a:chExt cx="1684655" cy="160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8117" y="1860981"/>
              <a:ext cx="686018" cy="10096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8945" y="2716387"/>
              <a:ext cx="1143363" cy="744266"/>
            </a:xfrm>
            <a:prstGeom prst="rect">
              <a:avLst/>
            </a:prstGeom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C6E11073-6542-80A6-6F77-27277A36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98742" y="1690688"/>
            <a:ext cx="10855058" cy="2177177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601964" indent="-407236">
              <a:lnSpc>
                <a:spcPct val="100000"/>
              </a:lnSpc>
              <a:spcBef>
                <a:spcPts val="373"/>
              </a:spcBef>
              <a:buFont typeface="Arial"/>
              <a:buChar char="■"/>
              <a:tabLst>
                <a:tab pos="601964" algn="l"/>
                <a:tab pos="602812" algn="l"/>
              </a:tabLst>
            </a:pPr>
            <a:r>
              <a:rPr spc="-13" dirty="0"/>
              <a:t>Extraction</a:t>
            </a:r>
            <a:r>
              <a:rPr spc="-67" dirty="0"/>
              <a:t> </a:t>
            </a:r>
            <a:r>
              <a:rPr spc="-7" dirty="0"/>
              <a:t>de</a:t>
            </a:r>
            <a:r>
              <a:rPr spc="-73" dirty="0"/>
              <a:t> </a:t>
            </a:r>
            <a:r>
              <a:rPr dirty="0"/>
              <a:t>features</a:t>
            </a:r>
          </a:p>
          <a:p>
            <a:pPr marL="1211550" marR="55032" lvl="1" indent="-407236">
              <a:lnSpc>
                <a:spcPct val="114999"/>
              </a:lnSpc>
              <a:buChar char="●"/>
              <a:tabLst>
                <a:tab pos="1211550" algn="l"/>
                <a:tab pos="1212395" algn="l"/>
              </a:tabLst>
            </a:pPr>
            <a:r>
              <a:rPr sz="1333" spc="40" dirty="0">
                <a:latin typeface="Tahoma"/>
                <a:cs typeface="Tahoma"/>
              </a:rPr>
              <a:t>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partir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images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pré-traitées,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répartition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application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itérative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aux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batches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d'images </a:t>
            </a:r>
            <a:r>
              <a:rPr sz="1333" spc="4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extraire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features,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utilisant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un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pandas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UDF.</a:t>
            </a:r>
            <a:endParaRPr sz="1333" dirty="0">
              <a:latin typeface="Tahoma"/>
              <a:cs typeface="Tahoma"/>
            </a:endParaRPr>
          </a:p>
          <a:p>
            <a:pPr marL="1211550" lvl="1" indent="-408083">
              <a:lnSpc>
                <a:spcPct val="100000"/>
              </a:lnSpc>
              <a:spcBef>
                <a:spcPts val="240"/>
              </a:spcBef>
              <a:buChar char="●"/>
              <a:tabLst>
                <a:tab pos="1211550" algn="l"/>
                <a:tab pos="1212395" algn="l"/>
              </a:tabLst>
            </a:pPr>
            <a:r>
              <a:rPr sz="1333" spc="27" dirty="0">
                <a:latin typeface="Tahoma"/>
                <a:cs typeface="Tahoma"/>
              </a:rPr>
              <a:t>Résultat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DataFrame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colonnes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d'origine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213" dirty="0">
                <a:latin typeface="Tahoma"/>
                <a:cs typeface="Tahoma"/>
              </a:rPr>
              <a:t>+</a:t>
            </a:r>
            <a:r>
              <a:rPr sz="1333" spc="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features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images.</a:t>
            </a:r>
            <a:endParaRPr sz="1333" dirty="0">
              <a:latin typeface="Tahoma"/>
              <a:cs typeface="Tahoma"/>
            </a:endParaRPr>
          </a:p>
          <a:p>
            <a:pPr marL="1211550" lvl="1" indent="-408083">
              <a:lnSpc>
                <a:spcPct val="100000"/>
              </a:lnSpc>
              <a:spcBef>
                <a:spcPts val="240"/>
              </a:spcBef>
              <a:buChar char="●"/>
              <a:tabLst>
                <a:tab pos="1211550" algn="l"/>
                <a:tab pos="1212395" algn="l"/>
              </a:tabLst>
            </a:pP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sont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traitées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parallèle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sur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diﬀérents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nœuds,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ce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qui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permet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d'utiliser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puissance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calcul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distribué</a:t>
            </a:r>
            <a:endParaRPr sz="1333" dirty="0">
              <a:latin typeface="Tahoma"/>
              <a:cs typeface="Tahoma"/>
            </a:endParaRPr>
          </a:p>
          <a:p>
            <a:pPr marL="1211550" marR="6773" lvl="1" indent="-407236">
              <a:lnSpc>
                <a:spcPct val="114999"/>
              </a:lnSpc>
              <a:buFont typeface="Tahoma"/>
              <a:buChar char="●"/>
              <a:tabLst>
                <a:tab pos="1255575" algn="l"/>
                <a:tab pos="1256422" algn="l"/>
              </a:tabLst>
            </a:pPr>
            <a:r>
              <a:rPr dirty="0"/>
              <a:t>	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cluster.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plus,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est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chargé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une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seule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fois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réutilisé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tous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batches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données,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ce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qui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évite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coûts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chargement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répétitifs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réduit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consommation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mémoire.</a:t>
            </a:r>
            <a:endParaRPr sz="1333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27</a:t>
            </a:fld>
            <a:endParaRPr spc="-200" dirty="0"/>
          </a:p>
        </p:txBody>
      </p:sp>
      <p:sp>
        <p:nvSpPr>
          <p:cNvPr id="4" name="object 4"/>
          <p:cNvSpPr txBox="1"/>
          <p:nvPr/>
        </p:nvSpPr>
        <p:spPr>
          <a:xfrm>
            <a:off x="715528" y="4206026"/>
            <a:ext cx="10225193" cy="46510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3323" marR="6773" indent="-407236">
              <a:lnSpc>
                <a:spcPct val="114999"/>
              </a:lnSpc>
              <a:spcBef>
                <a:spcPts val="133"/>
              </a:spcBef>
              <a:buFont typeface="Arial"/>
              <a:buChar char="■"/>
              <a:tabLst>
                <a:tab pos="423323" algn="l"/>
                <a:tab pos="424169" algn="l"/>
              </a:tabLst>
            </a:pPr>
            <a:r>
              <a:rPr sz="1333" b="1" spc="-13" dirty="0">
                <a:latin typeface="Tahoma"/>
                <a:cs typeface="Tahoma"/>
              </a:rPr>
              <a:t>Réduction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dimensions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33" dirty="0">
                <a:latin typeface="Tahoma"/>
                <a:cs typeface="Tahoma"/>
              </a:rPr>
              <a:t>PCA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107" dirty="0">
                <a:latin typeface="Tahoma"/>
                <a:cs typeface="Tahoma"/>
              </a:rPr>
              <a:t>:</a:t>
            </a:r>
            <a:r>
              <a:rPr sz="1333" b="1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Analyse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composantes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principales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réduire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dimensionnalité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tout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préservant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un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maximum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d’informations.</a:t>
            </a:r>
            <a:endParaRPr sz="1333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528" y="5009294"/>
            <a:ext cx="9101667" cy="945301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423323" indent="-407236">
              <a:spcBef>
                <a:spcPts val="373"/>
              </a:spcBef>
              <a:buFont typeface="Arial"/>
              <a:buChar char="■"/>
              <a:tabLst>
                <a:tab pos="423323" algn="l"/>
                <a:tab pos="424169" algn="l"/>
              </a:tabLst>
            </a:pPr>
            <a:r>
              <a:rPr sz="1333" b="1" spc="-27" dirty="0">
                <a:latin typeface="Tahoma"/>
                <a:cs typeface="Tahoma"/>
              </a:rPr>
              <a:t>Stockage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20" dirty="0">
                <a:latin typeface="Tahoma"/>
                <a:cs typeface="Tahoma"/>
              </a:rPr>
              <a:t>de</a:t>
            </a:r>
            <a:r>
              <a:rPr sz="1333" b="1" spc="-13" dirty="0">
                <a:latin typeface="Tahoma"/>
                <a:cs typeface="Tahoma"/>
              </a:rPr>
              <a:t>s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résultats</a:t>
            </a:r>
            <a:endParaRPr sz="1333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Char char="●"/>
              <a:tabLst>
                <a:tab pos="1032908" algn="l"/>
                <a:tab pos="1033754" algn="l"/>
              </a:tabLst>
            </a:pP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DataFrame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écrites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dans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un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ﬁchier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Parquet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(format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stockage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optimisé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Big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7" dirty="0">
                <a:latin typeface="Tahoma"/>
                <a:cs typeface="Tahoma"/>
              </a:rPr>
              <a:t>Data).</a:t>
            </a:r>
            <a:endParaRPr sz="1333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Char char="●"/>
              <a:tabLst>
                <a:tab pos="1032908" algn="l"/>
                <a:tab pos="1033754" algn="l"/>
              </a:tabLst>
            </a:pPr>
            <a:r>
              <a:rPr sz="1333" spc="87" dirty="0">
                <a:latin typeface="Tahoma"/>
                <a:cs typeface="Tahoma"/>
              </a:rPr>
              <a:t>Mode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"overwrite"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si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ﬁchier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destination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existe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7" dirty="0">
                <a:latin typeface="Tahoma"/>
                <a:cs typeface="Tahoma"/>
              </a:rPr>
              <a:t>déjà,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il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sera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écrasé.</a:t>
            </a:r>
            <a:endParaRPr sz="1333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Char char="●"/>
              <a:tabLst>
                <a:tab pos="1032908" algn="l"/>
                <a:tab pos="1033754" algn="l"/>
              </a:tabLst>
            </a:pPr>
            <a:r>
              <a:rPr sz="1333" spc="47" dirty="0">
                <a:latin typeface="Tahoma"/>
                <a:cs typeface="Tahoma"/>
              </a:rPr>
              <a:t>Dans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répertoire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7" dirty="0">
                <a:latin typeface="Tahoma"/>
                <a:cs typeface="Tahoma"/>
              </a:rPr>
              <a:t>“Results”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compartiment</a:t>
            </a:r>
            <a:r>
              <a:rPr sz="1333" spc="-87" dirty="0">
                <a:latin typeface="Tahoma"/>
                <a:cs typeface="Tahoma"/>
              </a:rPr>
              <a:t> </a:t>
            </a:r>
            <a:r>
              <a:rPr sz="1333" spc="-20" dirty="0">
                <a:latin typeface="Tahoma"/>
                <a:cs typeface="Tahoma"/>
              </a:rPr>
              <a:t>S3.</a:t>
            </a:r>
            <a:endParaRPr sz="1333">
              <a:latin typeface="Tahoma"/>
              <a:cs typeface="Tahom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48376F-D048-88D6-836F-49975BDA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24" y="240623"/>
            <a:ext cx="10515600" cy="1325563"/>
          </a:xfrm>
        </p:spPr>
        <p:txBody>
          <a:bodyPr/>
          <a:lstStyle/>
          <a:p>
            <a:r>
              <a:rPr lang="fr-FR" dirty="0"/>
              <a:t>Traitement des données et stockage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28</a:t>
            </a:fld>
            <a:endParaRPr spc="-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464650-636F-73AD-1951-EB4FCD5D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3" y="2766218"/>
            <a:ext cx="10515600" cy="1325563"/>
          </a:xfrm>
        </p:spPr>
        <p:txBody>
          <a:bodyPr/>
          <a:lstStyle/>
          <a:p>
            <a:r>
              <a:rPr lang="fr-FR" dirty="0"/>
              <a:t>IV. Démonstration d’exécution du script </a:t>
            </a:r>
            <a:r>
              <a:rPr lang="fr-FR" dirty="0" err="1"/>
              <a:t>PySpark</a:t>
            </a:r>
            <a:r>
              <a:rPr lang="fr-FR" dirty="0"/>
              <a:t> sur le cloud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0522-539A-2221-D884-62F9311E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79"/>
            <a:ext cx="10515600" cy="1325563"/>
          </a:xfrm>
        </p:spPr>
        <p:txBody>
          <a:bodyPr/>
          <a:lstStyle/>
          <a:p>
            <a:r>
              <a:rPr lang="fr-FR" dirty="0"/>
              <a:t>Démonstration d’exécution dans le cloud</a:t>
            </a:r>
            <a:endParaRPr lang="en-US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2D58B4BF-019F-D700-CED2-C44E317E0D3A}"/>
              </a:ext>
            </a:extLst>
          </p:cNvPr>
          <p:cNvGrpSpPr/>
          <p:nvPr/>
        </p:nvGrpSpPr>
        <p:grpSpPr>
          <a:xfrm>
            <a:off x="1037590" y="5657850"/>
            <a:ext cx="4160520" cy="937260"/>
            <a:chOff x="4572000" y="2264755"/>
            <a:chExt cx="4160520" cy="937260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2806AE70-7CDB-7C41-6E13-878144ED0F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2264755"/>
              <a:ext cx="4139999" cy="936947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1659E2C-E599-612C-E4B5-CFF8ADC13A33}"/>
                </a:ext>
              </a:extLst>
            </p:cNvPr>
            <p:cNvSpPr/>
            <p:nvPr/>
          </p:nvSpPr>
          <p:spPr>
            <a:xfrm>
              <a:off x="8355799" y="2406874"/>
              <a:ext cx="367030" cy="153035"/>
            </a:xfrm>
            <a:custGeom>
              <a:avLst/>
              <a:gdLst/>
              <a:ahLst/>
              <a:cxnLst/>
              <a:rect l="l" t="t" r="r" b="b"/>
              <a:pathLst>
                <a:path w="367029" h="153035">
                  <a:moveTo>
                    <a:pt x="0" y="0"/>
                  </a:moveTo>
                  <a:lnTo>
                    <a:pt x="366599" y="0"/>
                  </a:lnTo>
                  <a:lnTo>
                    <a:pt x="366599" y="152699"/>
                  </a:lnTo>
                  <a:lnTo>
                    <a:pt x="0" y="152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BDD8015-4C9E-1A62-D89E-73414A09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0" y="1495742"/>
            <a:ext cx="8609875" cy="38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9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lose-up of a plant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" t="7076" r="27012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Environnement technique 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11480800" y="8622370"/>
            <a:ext cx="3657600" cy="192360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30</a:t>
            </a:fld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609203" y="1396033"/>
            <a:ext cx="8005233" cy="5234424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423323" indent="-407236">
              <a:spcBef>
                <a:spcPts val="373"/>
              </a:spcBef>
              <a:buClr>
                <a:srgbClr val="374151"/>
              </a:buClr>
              <a:buFont typeface="Tahoma"/>
              <a:buChar char="■"/>
              <a:tabLst>
                <a:tab pos="423323" algn="l"/>
                <a:tab pos="424169" algn="l"/>
              </a:tabLst>
            </a:pPr>
            <a:r>
              <a:rPr sz="1600" b="1" dirty="0">
                <a:latin typeface="Tahoma"/>
                <a:cs typeface="Tahoma"/>
              </a:rPr>
              <a:t>Mise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en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place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13" dirty="0">
                <a:latin typeface="Tahoma"/>
                <a:cs typeface="Tahoma"/>
              </a:rPr>
              <a:t>d’une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7" dirty="0">
                <a:latin typeface="Tahoma"/>
                <a:cs typeface="Tahoma"/>
              </a:rPr>
              <a:t>architecture</a:t>
            </a:r>
            <a:r>
              <a:rPr sz="1600" b="1" spc="-47" dirty="0">
                <a:latin typeface="Tahoma"/>
                <a:cs typeface="Tahoma"/>
              </a:rPr>
              <a:t> </a:t>
            </a:r>
            <a:r>
              <a:rPr sz="1600" b="1" spc="-40" dirty="0">
                <a:latin typeface="Tahoma"/>
                <a:cs typeface="Tahoma"/>
              </a:rPr>
              <a:t>Big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7" dirty="0">
                <a:latin typeface="Tahoma"/>
                <a:cs typeface="Tahoma"/>
              </a:rPr>
              <a:t>Data</a:t>
            </a:r>
            <a:r>
              <a:rPr sz="1600" b="1" spc="-53" dirty="0">
                <a:latin typeface="Tahoma"/>
                <a:cs typeface="Tahoma"/>
              </a:rPr>
              <a:t> </a:t>
            </a:r>
            <a:r>
              <a:rPr sz="1600" b="1" spc="-107" dirty="0">
                <a:latin typeface="Tahoma"/>
                <a:cs typeface="Tahoma"/>
              </a:rPr>
              <a:t>:</a:t>
            </a:r>
            <a:endParaRPr lang="fr-FR" sz="1600" b="1" spc="-107" dirty="0">
              <a:latin typeface="Tahoma"/>
              <a:cs typeface="Tahoma"/>
            </a:endParaRPr>
          </a:p>
          <a:p>
            <a:pPr marL="423323" indent="-407236">
              <a:spcBef>
                <a:spcPts val="373"/>
              </a:spcBef>
              <a:buClr>
                <a:srgbClr val="374151"/>
              </a:buClr>
              <a:buFont typeface="Tahoma"/>
              <a:buChar char="■"/>
              <a:tabLst>
                <a:tab pos="423323" algn="l"/>
                <a:tab pos="424169" algn="l"/>
              </a:tabLst>
            </a:pPr>
            <a:endParaRPr sz="1333" dirty="0">
              <a:latin typeface="Tahoma"/>
              <a:cs typeface="Tahoma"/>
            </a:endParaRPr>
          </a:p>
          <a:p>
            <a:pPr marL="1032908" marR="6773" lvl="1" indent="-407236">
              <a:lnSpc>
                <a:spcPct val="114999"/>
              </a:lnSpc>
              <a:buFont typeface="Tahoma"/>
              <a:buChar char="●"/>
              <a:tabLst>
                <a:tab pos="1032908" algn="l"/>
                <a:tab pos="1033754" algn="l"/>
              </a:tabLst>
            </a:pPr>
            <a:r>
              <a:rPr sz="1333" b="1" spc="-40" dirty="0">
                <a:latin typeface="Tahoma"/>
                <a:cs typeface="Tahoma"/>
              </a:rPr>
              <a:t>EMR </a:t>
            </a:r>
            <a:r>
              <a:rPr sz="1333" dirty="0">
                <a:latin typeface="Tahoma"/>
                <a:cs typeface="Tahoma"/>
              </a:rPr>
              <a:t>(Elastic </a:t>
            </a:r>
            <a:r>
              <a:rPr sz="1333" spc="33" dirty="0">
                <a:latin typeface="Tahoma"/>
                <a:cs typeface="Tahoma"/>
              </a:rPr>
              <a:t>MapReduce) </a:t>
            </a:r>
            <a:r>
              <a:rPr sz="1333" spc="20" dirty="0">
                <a:latin typeface="Tahoma"/>
                <a:cs typeface="Tahoma"/>
              </a:rPr>
              <a:t>avec </a:t>
            </a:r>
            <a:r>
              <a:rPr sz="1333" spc="40" dirty="0">
                <a:latin typeface="Tahoma"/>
                <a:cs typeface="Tahoma"/>
              </a:rPr>
              <a:t>Apache </a:t>
            </a:r>
            <a:r>
              <a:rPr sz="1333" spc="33" dirty="0">
                <a:latin typeface="Tahoma"/>
                <a:cs typeface="Tahoma"/>
              </a:rPr>
              <a:t>Spark </a:t>
            </a:r>
            <a:r>
              <a:rPr sz="1333" spc="67" dirty="0">
                <a:latin typeface="Tahoma"/>
                <a:cs typeface="Tahoma"/>
              </a:rPr>
              <a:t>pour </a:t>
            </a:r>
            <a:r>
              <a:rPr sz="1333" spc="33" dirty="0">
                <a:latin typeface="Tahoma"/>
                <a:cs typeface="Tahoma"/>
              </a:rPr>
              <a:t>le </a:t>
            </a:r>
            <a:r>
              <a:rPr sz="1333" spc="40" dirty="0">
                <a:latin typeface="Tahoma"/>
                <a:cs typeface="Tahoma"/>
              </a:rPr>
              <a:t>traitement </a:t>
            </a:r>
            <a:r>
              <a:rPr sz="1333" spc="47" dirty="0">
                <a:latin typeface="Tahoma"/>
                <a:cs typeface="Tahoma"/>
              </a:rPr>
              <a:t>distribué des </a:t>
            </a:r>
            <a:r>
              <a:rPr sz="1333" spc="53" dirty="0">
                <a:latin typeface="Tahoma"/>
                <a:cs typeface="Tahoma"/>
              </a:rPr>
              <a:t>données </a:t>
            </a:r>
            <a:r>
              <a:rPr sz="1333" spc="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volumineuses,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qui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nous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permet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d'instancier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un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cluster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305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programmes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librairies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nécessaires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Spark,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Hadoop,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JupyterHub,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TensorFlow…</a:t>
            </a:r>
            <a:endParaRPr sz="1333" dirty="0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Font typeface="Tahoma"/>
              <a:buChar char="●"/>
              <a:tabLst>
                <a:tab pos="1032908" algn="l"/>
                <a:tab pos="1033754" algn="l"/>
              </a:tabLst>
            </a:pPr>
            <a:r>
              <a:rPr sz="1333" b="1" spc="-107" dirty="0">
                <a:latin typeface="Tahoma"/>
                <a:cs typeface="Tahoma"/>
              </a:rPr>
              <a:t>S3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(Simple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Storage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dirty="0">
                <a:latin typeface="Tahoma"/>
                <a:cs typeface="Tahoma"/>
              </a:rPr>
              <a:t>Service)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stockage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images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d’origine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résultats.</a:t>
            </a:r>
            <a:endParaRPr sz="1333" dirty="0">
              <a:latin typeface="Tahoma"/>
              <a:cs typeface="Tahoma"/>
            </a:endParaRPr>
          </a:p>
          <a:p>
            <a:pPr marL="1032908" lvl="1" indent="-408083">
              <a:spcBef>
                <a:spcPts val="240"/>
              </a:spcBef>
              <a:buFont typeface="Tahoma"/>
              <a:buChar char="●"/>
              <a:tabLst>
                <a:tab pos="1032908" algn="l"/>
                <a:tab pos="1033754" algn="l"/>
              </a:tabLst>
            </a:pPr>
            <a:r>
              <a:rPr sz="1333" b="1" spc="-53" dirty="0">
                <a:latin typeface="Tahoma"/>
                <a:cs typeface="Tahoma"/>
              </a:rPr>
              <a:t>IAM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spc="-7" dirty="0">
                <a:latin typeface="Tahoma"/>
                <a:cs typeface="Tahoma"/>
              </a:rPr>
              <a:t>(Identity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&amp;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Access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Management)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gestion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contrôles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7" dirty="0">
                <a:latin typeface="Tahoma"/>
                <a:cs typeface="Tahoma"/>
              </a:rPr>
              <a:t>d’accès.</a:t>
            </a:r>
            <a:endParaRPr sz="1333" dirty="0">
              <a:latin typeface="Tahoma"/>
              <a:cs typeface="Tahoma"/>
            </a:endParaRPr>
          </a:p>
          <a:p>
            <a:pPr marL="423323" marR="13546" indent="-407236" algn="just">
              <a:lnSpc>
                <a:spcPct val="114999"/>
              </a:lnSpc>
              <a:buClr>
                <a:srgbClr val="374151"/>
              </a:buClr>
              <a:buChar char="■"/>
              <a:tabLst>
                <a:tab pos="424169" algn="l"/>
              </a:tabLst>
            </a:pPr>
            <a:r>
              <a:rPr sz="1333" spc="53" dirty="0">
                <a:latin typeface="Tahoma"/>
                <a:cs typeface="Tahoma"/>
              </a:rPr>
              <a:t>Appropriation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chaîne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traitement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27" dirty="0">
                <a:latin typeface="Tahoma"/>
                <a:cs typeface="Tahoma"/>
              </a:rPr>
              <a:t>d’images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chargement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données,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preprocessing, </a:t>
            </a:r>
            <a:r>
              <a:rPr sz="1333" spc="4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préparation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du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modèle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MobileNetV2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avec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transfert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learning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diﬀusion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poids,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extraction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 </a:t>
            </a:r>
            <a:r>
              <a:rPr sz="1333" spc="-40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features,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réduction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dimensions.</a:t>
            </a:r>
            <a:endParaRPr lang="fr-FR" sz="1333" spc="40" dirty="0">
              <a:latin typeface="Tahoma"/>
              <a:cs typeface="Tahoma"/>
            </a:endParaRPr>
          </a:p>
          <a:p>
            <a:pPr marL="423323" marR="13546" indent="-407236" algn="just">
              <a:lnSpc>
                <a:spcPct val="114999"/>
              </a:lnSpc>
              <a:buClr>
                <a:srgbClr val="374151"/>
              </a:buClr>
              <a:buChar char="■"/>
              <a:tabLst>
                <a:tab pos="424169" algn="l"/>
              </a:tabLst>
            </a:pPr>
            <a:endParaRPr lang="fr-FR" sz="1333" spc="40" dirty="0">
              <a:latin typeface="Tahoma"/>
              <a:cs typeface="Tahoma"/>
            </a:endParaRPr>
          </a:p>
          <a:p>
            <a:pPr marL="423323" marR="13546" indent="-407236" algn="just">
              <a:lnSpc>
                <a:spcPct val="114999"/>
              </a:lnSpc>
              <a:buClr>
                <a:srgbClr val="374151"/>
              </a:buClr>
              <a:buChar char="■"/>
              <a:tabLst>
                <a:tab pos="424169" algn="l"/>
              </a:tabLst>
            </a:pPr>
            <a:endParaRPr sz="1333" dirty="0">
              <a:latin typeface="Tahoma"/>
              <a:cs typeface="Tahoma"/>
            </a:endParaRPr>
          </a:p>
          <a:p>
            <a:pPr marL="423323" marR="67732" indent="-407236" algn="just">
              <a:lnSpc>
                <a:spcPct val="114999"/>
              </a:lnSpc>
              <a:buClr>
                <a:srgbClr val="374151"/>
              </a:buClr>
              <a:buFont typeface="Tahoma"/>
              <a:buChar char="■"/>
              <a:tabLst>
                <a:tab pos="424169" algn="l"/>
              </a:tabLst>
            </a:pPr>
            <a:r>
              <a:rPr sz="1333" b="1" spc="-7" dirty="0">
                <a:latin typeface="Tahoma"/>
                <a:cs typeface="Tahoma"/>
              </a:rPr>
              <a:t>L'utilisation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d'un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environnement</a:t>
            </a:r>
            <a:r>
              <a:rPr sz="1333" b="1" spc="-40" dirty="0">
                <a:latin typeface="Tahoma"/>
                <a:cs typeface="Tahoma"/>
              </a:rPr>
              <a:t> Big </a:t>
            </a:r>
            <a:r>
              <a:rPr sz="1333" b="1" spc="-7" dirty="0">
                <a:latin typeface="Tahoma"/>
                <a:cs typeface="Tahoma"/>
              </a:rPr>
              <a:t>Data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oﬀre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des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avantages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pour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27" dirty="0">
                <a:latin typeface="Tahoma"/>
                <a:cs typeface="Tahoma"/>
              </a:rPr>
              <a:t>“Fruits!”</a:t>
            </a:r>
            <a:r>
              <a:rPr sz="1333" b="1" spc="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termes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 </a:t>
            </a:r>
            <a:r>
              <a:rPr sz="1333" spc="-40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traitement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données,</a:t>
            </a:r>
            <a:r>
              <a:rPr sz="1333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performance,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d'évolutivité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et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dirty="0">
                <a:latin typeface="Tahoma"/>
                <a:cs typeface="Tahoma"/>
              </a:rPr>
              <a:t>préparation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pour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-7" dirty="0" err="1">
                <a:latin typeface="Tahoma"/>
                <a:cs typeface="Tahoma"/>
              </a:rPr>
              <a:t>l'avenir</a:t>
            </a:r>
            <a:r>
              <a:rPr sz="1333" b="1" spc="53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endParaRPr lang="fr-FR" sz="1333" spc="-127" dirty="0">
              <a:latin typeface="Tahoma"/>
              <a:cs typeface="Tahoma"/>
            </a:endParaRPr>
          </a:p>
          <a:p>
            <a:pPr marL="423323" marR="67732" indent="-407236" algn="just">
              <a:lnSpc>
                <a:spcPct val="114999"/>
              </a:lnSpc>
              <a:buClr>
                <a:srgbClr val="374151"/>
              </a:buClr>
              <a:buFont typeface="Tahoma"/>
              <a:buChar char="■"/>
              <a:tabLst>
                <a:tab pos="424169" algn="l"/>
              </a:tabLst>
            </a:pPr>
            <a:endParaRPr lang="fr-FR" sz="1333" spc="-127" dirty="0">
              <a:latin typeface="Tahoma"/>
              <a:cs typeface="Tahoma"/>
            </a:endParaRPr>
          </a:p>
          <a:p>
            <a:pPr marL="16087" marR="67732" algn="just">
              <a:lnSpc>
                <a:spcPct val="114999"/>
              </a:lnSpc>
              <a:buClr>
                <a:srgbClr val="374151"/>
              </a:buClr>
              <a:tabLst>
                <a:tab pos="424169" algn="l"/>
              </a:tabLst>
            </a:pPr>
            <a:endParaRPr sz="1333" dirty="0">
              <a:latin typeface="Tahoma"/>
              <a:cs typeface="Tahoma"/>
            </a:endParaRPr>
          </a:p>
          <a:p>
            <a:pPr marL="1032908" marR="168481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-53" dirty="0">
                <a:latin typeface="Tahoma"/>
                <a:cs typeface="Tahoma"/>
              </a:rPr>
              <a:t>Il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sera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facile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faire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face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à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une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montée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charge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travail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dirty="0">
                <a:latin typeface="Tahoma"/>
                <a:cs typeface="Tahoma"/>
              </a:rPr>
              <a:t> </a:t>
            </a:r>
            <a:r>
              <a:rPr sz="1333" b="1" spc="-13" dirty="0">
                <a:latin typeface="Tahoma"/>
                <a:cs typeface="Tahoma"/>
              </a:rPr>
              <a:t>passer</a:t>
            </a:r>
            <a:r>
              <a:rPr sz="1333" b="1" spc="-47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à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l'échelle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 </a:t>
            </a:r>
            <a:r>
              <a:rPr sz="1333" spc="-39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redimensionnant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cluster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machines.</a:t>
            </a:r>
            <a:endParaRPr sz="1333" dirty="0">
              <a:latin typeface="Tahoma"/>
              <a:cs typeface="Tahoma"/>
            </a:endParaRPr>
          </a:p>
          <a:p>
            <a:pPr marL="1032908" marR="38099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coûts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augmenteront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en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conséquence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mais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resteront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inférieurs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aux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coûts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engendrés </a:t>
            </a:r>
            <a:r>
              <a:rPr sz="1333" spc="-40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par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l'achat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matériels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ou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par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la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location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serveurs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dédiés.</a:t>
            </a:r>
            <a:endParaRPr sz="1333" dirty="0">
              <a:latin typeface="Tahoma"/>
              <a:cs typeface="Tahoma"/>
            </a:endParaRPr>
          </a:p>
          <a:p>
            <a:pPr marL="1032908" marR="619745" lvl="1" indent="-407236">
              <a:lnSpc>
                <a:spcPct val="114999"/>
              </a:lnSpc>
              <a:buChar char="●"/>
              <a:tabLst>
                <a:tab pos="1032908" algn="l"/>
                <a:tab pos="1033754" algn="l"/>
              </a:tabLst>
            </a:pPr>
            <a:r>
              <a:rPr sz="1333" spc="33" dirty="0">
                <a:latin typeface="Tahoma"/>
                <a:cs typeface="Tahoma"/>
              </a:rPr>
              <a:t>L'architecture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Big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Data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jette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bases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67" dirty="0">
                <a:latin typeface="Tahoma"/>
                <a:cs typeface="Tahoma"/>
              </a:rPr>
              <a:t>pour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fonctionnalités</a:t>
            </a:r>
            <a:r>
              <a:rPr sz="1333" spc="-73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avancées,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73" dirty="0">
                <a:latin typeface="Tahoma"/>
                <a:cs typeface="Tahoma"/>
              </a:rPr>
              <a:t>comme </a:t>
            </a:r>
            <a:r>
              <a:rPr sz="1333" spc="-400" dirty="0">
                <a:latin typeface="Tahoma"/>
                <a:cs typeface="Tahoma"/>
              </a:rPr>
              <a:t> </a:t>
            </a:r>
            <a:r>
              <a:rPr sz="1333" spc="7" dirty="0">
                <a:latin typeface="Tahoma"/>
                <a:cs typeface="Tahoma"/>
              </a:rPr>
              <a:t>l</a:t>
            </a:r>
            <a:r>
              <a:rPr sz="1333" b="1" spc="7" dirty="0">
                <a:latin typeface="Tahoma"/>
                <a:cs typeface="Tahoma"/>
              </a:rPr>
              <a:t>'entraînement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modèles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de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classiﬁcation</a:t>
            </a:r>
            <a:r>
              <a:rPr sz="1333" b="1" spc="-2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des</a:t>
            </a:r>
            <a:r>
              <a:rPr sz="1333" spc="-80" dirty="0">
                <a:latin typeface="Tahoma"/>
                <a:cs typeface="Tahoma"/>
              </a:rPr>
              <a:t> </a:t>
            </a:r>
            <a:r>
              <a:rPr sz="1333" spc="20" dirty="0">
                <a:latin typeface="Tahoma"/>
                <a:cs typeface="Tahoma"/>
              </a:rPr>
              <a:t>fruits.</a:t>
            </a:r>
            <a:endParaRPr sz="1333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6966" y="1994700"/>
            <a:ext cx="2879999" cy="211328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BE560FE-8BC0-DFE7-7F71-1533EC5F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 descr="A close-up of a wood grain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/>
        </p:blipFill>
        <p:spPr>
          <a:xfrm>
            <a:off x="6411627" y="0"/>
            <a:ext cx="5791200" cy="6880226"/>
          </a:xfr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89B23D4D-A2F3-C982-C0A0-ED233D0CD110}"/>
              </a:ext>
            </a:extLst>
          </p:cNvPr>
          <p:cNvGrpSpPr/>
          <p:nvPr/>
        </p:nvGrpSpPr>
        <p:grpSpPr>
          <a:xfrm>
            <a:off x="6646144" y="1443789"/>
            <a:ext cx="5049520" cy="3317318"/>
            <a:chOff x="3408346" y="1373908"/>
            <a:chExt cx="5049520" cy="283464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C91D32C-2575-1FF6-4F29-23013A9546A8}"/>
                </a:ext>
              </a:extLst>
            </p:cNvPr>
            <p:cNvSpPr/>
            <p:nvPr/>
          </p:nvSpPr>
          <p:spPr>
            <a:xfrm>
              <a:off x="3413109" y="1378671"/>
              <a:ext cx="5039995" cy="2825115"/>
            </a:xfrm>
            <a:custGeom>
              <a:avLst/>
              <a:gdLst/>
              <a:ahLst/>
              <a:cxnLst/>
              <a:rect l="l" t="t" r="r" b="b"/>
              <a:pathLst>
                <a:path w="5039995" h="2825115">
                  <a:moveTo>
                    <a:pt x="5039975" y="2824693"/>
                  </a:moveTo>
                  <a:lnTo>
                    <a:pt x="0" y="2824693"/>
                  </a:lnTo>
                  <a:lnTo>
                    <a:pt x="0" y="0"/>
                  </a:lnTo>
                  <a:lnTo>
                    <a:pt x="5039975" y="0"/>
                  </a:lnTo>
                  <a:lnTo>
                    <a:pt x="5039975" y="2824693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A667F5F5-A2C7-8542-39E8-92622275CD7E}"/>
                </a:ext>
              </a:extLst>
            </p:cNvPr>
            <p:cNvSpPr/>
            <p:nvPr/>
          </p:nvSpPr>
          <p:spPr>
            <a:xfrm>
              <a:off x="3413109" y="1378671"/>
              <a:ext cx="5039995" cy="2825115"/>
            </a:xfrm>
            <a:custGeom>
              <a:avLst/>
              <a:gdLst/>
              <a:ahLst/>
              <a:cxnLst/>
              <a:rect l="l" t="t" r="r" b="b"/>
              <a:pathLst>
                <a:path w="5039995" h="2825115">
                  <a:moveTo>
                    <a:pt x="0" y="0"/>
                  </a:moveTo>
                  <a:lnTo>
                    <a:pt x="5039975" y="0"/>
                  </a:lnTo>
                  <a:lnTo>
                    <a:pt x="5039975" y="2824693"/>
                  </a:lnTo>
                  <a:lnTo>
                    <a:pt x="0" y="28246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CA6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10CFB07D-CEF8-BCE3-B3A5-C03CF5AA35C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693" y="2568047"/>
              <a:ext cx="846935" cy="445947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B97F221-F252-518F-2007-9E64F42E25D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6424" y="2622537"/>
              <a:ext cx="1270404" cy="33446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9408365F-2EF5-499F-95BA-92097B5B224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8501" y="2587905"/>
              <a:ext cx="762242" cy="406226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5F191D2-A4C8-0414-2D3D-AAC56FA9D87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2482" y="1636812"/>
              <a:ext cx="1143363" cy="744266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16E1219B-3EC1-1C94-B517-E02D89E7A5C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2022" y="3267785"/>
              <a:ext cx="635201" cy="643193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13F250C8-B1F0-39BD-4522-4028BC3F6858}"/>
                </a:ext>
              </a:extLst>
            </p:cNvPr>
            <p:cNvSpPr/>
            <p:nvPr/>
          </p:nvSpPr>
          <p:spPr>
            <a:xfrm>
              <a:off x="3807259" y="3263022"/>
              <a:ext cx="645160" cy="652780"/>
            </a:xfrm>
            <a:custGeom>
              <a:avLst/>
              <a:gdLst/>
              <a:ahLst/>
              <a:cxnLst/>
              <a:rect l="l" t="t" r="r" b="b"/>
              <a:pathLst>
                <a:path w="645160" h="652779">
                  <a:moveTo>
                    <a:pt x="0" y="0"/>
                  </a:moveTo>
                  <a:lnTo>
                    <a:pt x="644726" y="0"/>
                  </a:lnTo>
                  <a:lnTo>
                    <a:pt x="644726" y="652719"/>
                  </a:lnTo>
                  <a:lnTo>
                    <a:pt x="0" y="65271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CA6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9E8BF539-30F0-BF77-107C-B4718B8C974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8617" y="1504094"/>
              <a:ext cx="686018" cy="1009665"/>
            </a:xfrm>
            <a:prstGeom prst="rect">
              <a:avLst/>
            </a:prstGeom>
          </p:spPr>
        </p:pic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EE2B89F0-A994-939B-C705-8BC52BBD8F0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8501" y="1804623"/>
              <a:ext cx="762244" cy="408576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17142555-A2B6-5893-3F0B-E43140F91D9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8617" y="3400974"/>
              <a:ext cx="846935" cy="376799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C83E51A6-0F24-9147-C9A4-FCAE79087EF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8921" y="3310665"/>
              <a:ext cx="550508" cy="557434"/>
            </a:xfrm>
            <a:prstGeom prst="rect">
              <a:avLst/>
            </a:prstGeom>
          </p:spPr>
        </p:pic>
      </p:grpSp>
      <p:sp>
        <p:nvSpPr>
          <p:cNvPr id="23" name="object 3">
            <a:extLst>
              <a:ext uri="{FF2B5EF4-FFF2-40B4-BE49-F238E27FC236}">
                <a16:creationId xmlns:a16="http://schemas.microsoft.com/office/drawing/2014/main" id="{0F3C50B5-6CCE-D695-0F5E-CBD783DB2F41}"/>
              </a:ext>
            </a:extLst>
          </p:cNvPr>
          <p:cNvSpPr txBox="1"/>
          <p:nvPr/>
        </p:nvSpPr>
        <p:spPr>
          <a:xfrm>
            <a:off x="478772" y="774780"/>
            <a:ext cx="5156763" cy="46519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15"/>
              </a:spcBef>
              <a:buChar char="■"/>
              <a:tabLst>
                <a:tab pos="332740" algn="l"/>
                <a:tab pos="333375" algn="l"/>
              </a:tabLst>
            </a:pPr>
            <a:r>
              <a:rPr sz="2400" spc="55" dirty="0">
                <a:solidFill>
                  <a:schemeClr val="bg1"/>
                </a:solidFill>
                <a:latin typeface="Tahoma"/>
                <a:cs typeface="Tahoma"/>
              </a:rPr>
              <a:t>Notebook</a:t>
            </a:r>
            <a:r>
              <a:rPr sz="2400" spc="-8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chemeClr val="bg1"/>
                </a:solidFill>
                <a:latin typeface="Tahoma"/>
                <a:cs typeface="Tahoma"/>
              </a:rPr>
              <a:t>Jupyter</a:t>
            </a:r>
            <a:r>
              <a:rPr sz="2400" spc="-8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chemeClr val="bg1"/>
                </a:solidFill>
                <a:latin typeface="Tahoma"/>
                <a:cs typeface="Tahoma"/>
              </a:rPr>
              <a:t>6.4.8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spcBef>
                <a:spcPts val="215"/>
              </a:spcBef>
              <a:buChar char="■"/>
              <a:tabLst>
                <a:tab pos="332740" algn="l"/>
                <a:tab pos="333375" algn="l"/>
              </a:tabLst>
            </a:pPr>
            <a:r>
              <a:rPr sz="2400" spc="40" dirty="0">
                <a:solidFill>
                  <a:schemeClr val="bg1"/>
                </a:solidFill>
                <a:latin typeface="Tahoma"/>
                <a:cs typeface="Tahoma"/>
              </a:rPr>
              <a:t>Python</a:t>
            </a:r>
            <a:r>
              <a:rPr sz="2400" spc="-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chemeClr val="bg1"/>
                </a:solidFill>
                <a:latin typeface="Tahoma"/>
                <a:cs typeface="Tahoma"/>
              </a:rPr>
              <a:t>3.9.12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buFont typeface="Arial"/>
              <a:buChar char="■"/>
              <a:tabLst>
                <a:tab pos="332740" algn="l"/>
                <a:tab pos="333375" algn="l"/>
              </a:tabLst>
            </a:pPr>
            <a:r>
              <a:rPr sz="2400" b="1" spc="-5" dirty="0">
                <a:solidFill>
                  <a:schemeClr val="bg1"/>
                </a:solidFill>
                <a:latin typeface="Tahoma"/>
                <a:cs typeface="Tahoma"/>
              </a:rPr>
              <a:t>Librairies</a:t>
            </a:r>
            <a:r>
              <a:rPr sz="2400" b="1" spc="-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89940" lvl="1" indent="-320675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  <a:tab pos="790575" algn="l"/>
              </a:tabLst>
            </a:pPr>
            <a:r>
              <a:rPr sz="2400" spc="30" dirty="0">
                <a:solidFill>
                  <a:schemeClr val="bg1"/>
                </a:solidFill>
                <a:latin typeface="Tahoma"/>
                <a:cs typeface="Tahoma"/>
              </a:rPr>
              <a:t>Pandas</a:t>
            </a:r>
            <a:r>
              <a:rPr sz="2400" spc="20" dirty="0">
                <a:solidFill>
                  <a:schemeClr val="bg1"/>
                </a:solidFill>
                <a:latin typeface="Tahoma"/>
                <a:cs typeface="Tahoma"/>
              </a:rPr>
              <a:t>,</a:t>
            </a:r>
            <a:r>
              <a:rPr sz="2400" spc="-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chemeClr val="bg1"/>
                </a:solidFill>
                <a:latin typeface="Tahoma"/>
                <a:cs typeface="Tahoma"/>
              </a:rPr>
              <a:t>Numpy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89940" lvl="1" indent="-320675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  <a:tab pos="790575" algn="l"/>
              </a:tabLst>
            </a:pPr>
            <a:r>
              <a:rPr sz="2400" spc="-15" dirty="0">
                <a:solidFill>
                  <a:schemeClr val="bg1"/>
                </a:solidFill>
                <a:latin typeface="Tahoma"/>
                <a:cs typeface="Tahoma"/>
              </a:rPr>
              <a:t>PIL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89940" lvl="1" indent="-320675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  <a:tab pos="790575" algn="l"/>
              </a:tabLst>
            </a:pPr>
            <a:r>
              <a:rPr sz="2400" spc="30" dirty="0">
                <a:solidFill>
                  <a:schemeClr val="bg1"/>
                </a:solidFill>
                <a:latin typeface="Tahoma"/>
                <a:cs typeface="Tahoma"/>
              </a:rPr>
              <a:t>PySpark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89940" lvl="1" indent="-320675">
              <a:lnSpc>
                <a:spcPct val="100000"/>
              </a:lnSpc>
              <a:spcBef>
                <a:spcPts val="219"/>
              </a:spcBef>
              <a:buChar char="○"/>
              <a:tabLst>
                <a:tab pos="789940" algn="l"/>
                <a:tab pos="790575" algn="l"/>
              </a:tabLst>
            </a:pPr>
            <a:r>
              <a:rPr sz="2400" spc="30" dirty="0">
                <a:solidFill>
                  <a:schemeClr val="bg1"/>
                </a:solidFill>
                <a:latin typeface="Tahoma"/>
                <a:cs typeface="Tahoma"/>
              </a:rPr>
              <a:t>TensorFlow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buChar char="■"/>
              <a:tabLst>
                <a:tab pos="332740" algn="l"/>
                <a:tab pos="333375" algn="l"/>
              </a:tabLst>
            </a:pPr>
            <a:r>
              <a:rPr sz="2400" spc="10" dirty="0">
                <a:solidFill>
                  <a:schemeClr val="bg1"/>
                </a:solidFill>
                <a:latin typeface="Tahoma"/>
                <a:cs typeface="Tahoma"/>
              </a:rPr>
              <a:t>AWS</a:t>
            </a:r>
            <a:r>
              <a:rPr sz="2400" spc="-8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chemeClr val="bg1"/>
                </a:solidFill>
                <a:latin typeface="Tahoma"/>
                <a:cs typeface="Tahoma"/>
              </a:rPr>
              <a:t>(Amazon</a:t>
            </a:r>
            <a:r>
              <a:rPr sz="2400" spc="-8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chemeClr val="bg1"/>
                </a:solidFill>
                <a:latin typeface="Tahoma"/>
                <a:cs typeface="Tahoma"/>
              </a:rPr>
              <a:t>Web</a:t>
            </a:r>
            <a:r>
              <a:rPr sz="2400" spc="-8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chemeClr val="bg1"/>
                </a:solidFill>
                <a:latin typeface="Tahoma"/>
                <a:cs typeface="Tahoma"/>
              </a:rPr>
              <a:t>Services)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spcBef>
                <a:spcPts val="215"/>
              </a:spcBef>
              <a:buChar char="■"/>
              <a:tabLst>
                <a:tab pos="332740" algn="l"/>
                <a:tab pos="333375" algn="l"/>
              </a:tabLst>
            </a:pPr>
            <a:r>
              <a:rPr sz="2400" dirty="0">
                <a:solidFill>
                  <a:schemeClr val="bg1"/>
                </a:solidFill>
                <a:latin typeface="Tahoma"/>
                <a:cs typeface="Tahoma"/>
              </a:rPr>
              <a:t>PuTTY</a:t>
            </a:r>
          </a:p>
          <a:p>
            <a:pPr marL="332740" indent="-320675">
              <a:lnSpc>
                <a:spcPct val="100000"/>
              </a:lnSpc>
              <a:spcBef>
                <a:spcPts val="219"/>
              </a:spcBef>
              <a:buChar char="■"/>
              <a:tabLst>
                <a:tab pos="332740" algn="l"/>
                <a:tab pos="333375" algn="l"/>
              </a:tabLst>
            </a:pPr>
            <a:r>
              <a:rPr sz="2400" spc="30" dirty="0">
                <a:solidFill>
                  <a:schemeClr val="bg1"/>
                </a:solidFill>
                <a:latin typeface="Tahoma"/>
                <a:cs typeface="Tahoma"/>
              </a:rPr>
              <a:t>SwitchyOmega</a:t>
            </a:r>
            <a:endParaRPr sz="24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lose-up of a plant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3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I. Problématique et jeu de données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48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22910"/>
            <a:ext cx="10873740" cy="906780"/>
          </a:xfrm>
        </p:spPr>
        <p:txBody>
          <a:bodyPr/>
          <a:lstStyle/>
          <a:p>
            <a:r>
              <a:rPr lang="en-US" sz="5400" dirty="0" err="1">
                <a:solidFill>
                  <a:schemeClr val="bg1"/>
                </a:solidFill>
              </a:rPr>
              <a:t>Déployez</a:t>
            </a:r>
            <a:r>
              <a:rPr lang="en-US" sz="5400" dirty="0">
                <a:solidFill>
                  <a:schemeClr val="bg1"/>
                </a:solidFill>
              </a:rPr>
              <a:t> un </a:t>
            </a:r>
            <a:r>
              <a:rPr lang="en-US" sz="5400" dirty="0" err="1">
                <a:solidFill>
                  <a:schemeClr val="bg1"/>
                </a:solidFill>
              </a:rPr>
              <a:t>modèle</a:t>
            </a:r>
            <a:r>
              <a:rPr lang="en-US" sz="5400" dirty="0">
                <a:solidFill>
                  <a:schemeClr val="bg1"/>
                </a:solidFill>
              </a:rPr>
              <a:t> dans le cloud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141089"/>
            <a:ext cx="11308882" cy="3700462"/>
          </a:xfrm>
        </p:spPr>
        <p:txBody>
          <a:bodyPr>
            <a:normAutofit/>
          </a:bodyPr>
          <a:lstStyle/>
          <a:p>
            <a:pPr marL="317500" marR="5080" indent="-305435" algn="just">
              <a:lnSpc>
                <a:spcPct val="114999"/>
              </a:lnSpc>
              <a:spcBef>
                <a:spcPts val="100"/>
              </a:spcBef>
              <a:buFont typeface="Tahoma"/>
              <a:buChar char="■"/>
              <a:tabLst>
                <a:tab pos="318135" algn="l"/>
              </a:tabLst>
            </a:pPr>
            <a:r>
              <a:rPr lang="fr-FR" sz="1400" b="1" spc="-10" dirty="0">
                <a:solidFill>
                  <a:schemeClr val="bg1"/>
                </a:solidFill>
                <a:latin typeface="Tahoma"/>
                <a:cs typeface="Tahoma"/>
              </a:rPr>
              <a:t>“Fruits</a:t>
            </a:r>
            <a:r>
              <a:rPr lang="fr-FR" sz="14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60" dirty="0">
                <a:solidFill>
                  <a:schemeClr val="bg1"/>
                </a:solidFill>
                <a:latin typeface="Tahoma"/>
                <a:cs typeface="Tahoma"/>
              </a:rPr>
              <a:t>!</a:t>
            </a:r>
            <a:r>
              <a:rPr lang="fr-FR" sz="14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45" dirty="0">
                <a:solidFill>
                  <a:schemeClr val="bg1"/>
                </a:solidFill>
                <a:latin typeface="Tahoma"/>
                <a:cs typeface="Tahoma"/>
              </a:rPr>
              <a:t>”</a:t>
            </a:r>
            <a:r>
              <a:rPr lang="fr-FR" sz="1400" b="1" spc="-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jeune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0" dirty="0">
                <a:solidFill>
                  <a:schemeClr val="bg1"/>
                </a:solidFill>
                <a:latin typeface="Tahoma"/>
                <a:cs typeface="Tahoma"/>
              </a:rPr>
              <a:t>start-up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10" dirty="0">
                <a:solidFill>
                  <a:schemeClr val="bg1"/>
                </a:solidFill>
                <a:latin typeface="Tahoma"/>
                <a:cs typeface="Tahoma"/>
              </a:rPr>
              <a:t>l’</a:t>
            </a:r>
            <a:r>
              <a:rPr lang="fr-FR" sz="1400" spc="10" dirty="0" err="1">
                <a:solidFill>
                  <a:schemeClr val="bg1"/>
                </a:solidFill>
                <a:latin typeface="Tahoma"/>
                <a:cs typeface="Tahoma"/>
              </a:rPr>
              <a:t>AgriTech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qui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cherche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à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5" dirty="0">
                <a:solidFill>
                  <a:schemeClr val="bg1"/>
                </a:solidFill>
                <a:latin typeface="Tahoma"/>
                <a:cs typeface="Tahoma"/>
              </a:rPr>
              <a:t>proposer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1400" spc="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solutions</a:t>
            </a:r>
            <a:r>
              <a:rPr lang="fr-FR" sz="14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innovantes</a:t>
            </a:r>
            <a:r>
              <a:rPr lang="fr-FR" sz="14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5" dirty="0">
                <a:solidFill>
                  <a:schemeClr val="bg1"/>
                </a:solidFill>
                <a:latin typeface="Tahoma"/>
                <a:cs typeface="Tahoma"/>
              </a:rPr>
              <a:t>pour</a:t>
            </a:r>
            <a:r>
              <a:rPr lang="fr-FR" sz="14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lang="fr-FR" sz="14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récolte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fruits</a:t>
            </a:r>
            <a:r>
              <a:rPr lang="fr-FR" sz="1400" spc="-5" dirty="0">
                <a:solidFill>
                  <a:schemeClr val="bg1"/>
                </a:solidFill>
                <a:latin typeface="Tahoma"/>
                <a:cs typeface="Tahoma"/>
              </a:rPr>
              <a:t>.</a:t>
            </a:r>
            <a:r>
              <a:rPr lang="fr-FR" sz="14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Son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ambition </a:t>
            </a:r>
            <a:r>
              <a:rPr lang="fr-FR" sz="14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1400" spc="-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développer des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robots</a:t>
            </a:r>
            <a:r>
              <a:rPr lang="fr-FR" sz="1400" b="1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cueilleurs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intelligents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qui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permettraient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des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traitements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 err="1">
                <a:solidFill>
                  <a:schemeClr val="bg1"/>
                </a:solidFill>
                <a:latin typeface="Tahoma"/>
                <a:cs typeface="Tahoma"/>
              </a:rPr>
              <a:t>spéciﬁques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50" dirty="0">
                <a:solidFill>
                  <a:schemeClr val="bg1"/>
                </a:solidFill>
                <a:latin typeface="Tahoma"/>
                <a:cs typeface="Tahoma"/>
              </a:rPr>
              <a:t>pour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chaque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espèce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15" dirty="0">
                <a:solidFill>
                  <a:schemeClr val="bg1"/>
                </a:solidFill>
                <a:latin typeface="Tahoma"/>
                <a:cs typeface="Tahoma"/>
              </a:rPr>
              <a:t>fruits,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lang="fr-FR" sz="14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ainsi</a:t>
            </a:r>
            <a:r>
              <a:rPr lang="fr-FR" sz="14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mieux</a:t>
            </a:r>
            <a:r>
              <a:rPr lang="fr-FR" sz="14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préserver</a:t>
            </a:r>
            <a:r>
              <a:rPr lang="fr-FR" sz="14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lang="fr-FR" sz="14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biodiversité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15" dirty="0">
                <a:solidFill>
                  <a:schemeClr val="bg1"/>
                </a:solidFill>
                <a:latin typeface="Tahoma"/>
                <a:cs typeface="Tahoma"/>
              </a:rPr>
              <a:t>fruits.</a:t>
            </a:r>
            <a:endParaRPr lang="fr-FR" sz="1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marR="12065" indent="-305435" algn="just">
              <a:lnSpc>
                <a:spcPct val="114999"/>
              </a:lnSpc>
              <a:buFont typeface="Tahoma"/>
              <a:buChar char="■"/>
              <a:tabLst>
                <a:tab pos="318135" algn="l"/>
              </a:tabLst>
            </a:pPr>
            <a:r>
              <a:rPr lang="fr-FR" sz="1400" b="1" spc="-10" dirty="0">
                <a:solidFill>
                  <a:schemeClr val="bg1"/>
                </a:solidFill>
                <a:latin typeface="Tahoma"/>
                <a:cs typeface="Tahoma"/>
              </a:rPr>
              <a:t>“Fruits </a:t>
            </a:r>
            <a:r>
              <a:rPr lang="fr-FR" sz="1400" b="1" spc="-60" dirty="0">
                <a:solidFill>
                  <a:schemeClr val="bg1"/>
                </a:solidFill>
                <a:latin typeface="Tahoma"/>
                <a:cs typeface="Tahoma"/>
              </a:rPr>
              <a:t>! </a:t>
            </a:r>
            <a:r>
              <a:rPr lang="fr-FR" sz="1400" b="1" spc="-45" dirty="0">
                <a:solidFill>
                  <a:schemeClr val="bg1"/>
                </a:solidFill>
                <a:latin typeface="Tahoma"/>
                <a:cs typeface="Tahoma"/>
              </a:rPr>
              <a:t>”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souhaite se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faire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connaître </a:t>
            </a:r>
            <a:r>
              <a:rPr lang="fr-FR" sz="1400" spc="20" dirty="0">
                <a:solidFill>
                  <a:schemeClr val="bg1"/>
                </a:solidFill>
                <a:latin typeface="Tahoma"/>
                <a:cs typeface="Tahoma"/>
              </a:rPr>
              <a:t>grâce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à </a:t>
            </a:r>
            <a:r>
              <a:rPr lang="fr-FR" sz="1400" b="1" spc="5" dirty="0">
                <a:solidFill>
                  <a:schemeClr val="bg1"/>
                </a:solidFill>
                <a:latin typeface="Tahoma"/>
                <a:cs typeface="Tahoma"/>
              </a:rPr>
              <a:t>une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application </a:t>
            </a:r>
            <a:r>
              <a:rPr lang="fr-FR" sz="1400" b="1" spc="-10" dirty="0">
                <a:solidFill>
                  <a:schemeClr val="bg1"/>
                </a:solidFill>
                <a:latin typeface="Tahoma"/>
                <a:cs typeface="Tahoma"/>
              </a:rPr>
              <a:t>grand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public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qui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permettrait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de prendre </a:t>
            </a:r>
            <a:r>
              <a:rPr lang="fr-FR" sz="1400" spc="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en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5" dirty="0">
                <a:solidFill>
                  <a:schemeClr val="bg1"/>
                </a:solidFill>
                <a:latin typeface="Tahoma"/>
                <a:cs typeface="Tahoma"/>
              </a:rPr>
              <a:t>photo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50" dirty="0">
                <a:solidFill>
                  <a:schemeClr val="bg1"/>
                </a:solidFill>
                <a:latin typeface="Tahoma"/>
                <a:cs typeface="Tahoma"/>
              </a:rPr>
              <a:t>un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fruit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d'obtenir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informations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sur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ce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15" dirty="0">
                <a:solidFill>
                  <a:schemeClr val="bg1"/>
                </a:solidFill>
                <a:latin typeface="Tahoma"/>
                <a:cs typeface="Tahoma"/>
              </a:rPr>
              <a:t>fruit.</a:t>
            </a:r>
            <a:endParaRPr lang="fr-FR" sz="1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indent="-305435" algn="just">
              <a:lnSpc>
                <a:spcPct val="100000"/>
              </a:lnSpc>
              <a:spcBef>
                <a:spcPts val="180"/>
              </a:spcBef>
              <a:buFont typeface="Tahoma"/>
              <a:buChar char="■"/>
              <a:tabLst>
                <a:tab pos="318135" algn="l"/>
              </a:tabLst>
            </a:pP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Cette</a:t>
            </a:r>
            <a:r>
              <a:rPr lang="fr-FR" sz="14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application</a:t>
            </a:r>
            <a:r>
              <a:rPr lang="fr-FR" sz="14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permettrait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lang="fr-FR" sz="1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74700" lvl="1" indent="-306070" algn="just">
              <a:lnSpc>
                <a:spcPct val="100000"/>
              </a:lnSpc>
              <a:spcBef>
                <a:spcPts val="180"/>
              </a:spcBef>
              <a:buChar char="●"/>
              <a:tabLst>
                <a:tab pos="775335" algn="l"/>
              </a:tabLst>
            </a:pP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Sensibiliser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le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grand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public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à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0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0" dirty="0">
                <a:solidFill>
                  <a:schemeClr val="bg1"/>
                </a:solidFill>
                <a:latin typeface="Tahoma"/>
                <a:cs typeface="Tahoma"/>
              </a:rPr>
              <a:t>biodiversité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14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fruits</a:t>
            </a:r>
            <a:r>
              <a:rPr lang="fr-FR" sz="14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-95" dirty="0">
                <a:solidFill>
                  <a:schemeClr val="bg1"/>
                </a:solidFill>
                <a:latin typeface="Tahoma"/>
                <a:cs typeface="Tahoma"/>
              </a:rPr>
              <a:t>;</a:t>
            </a:r>
            <a:endParaRPr lang="fr-FR" sz="14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774700" marR="162560" lvl="1" indent="-305435" algn="just">
              <a:lnSpc>
                <a:spcPct val="114999"/>
              </a:lnSpc>
              <a:buChar char="●"/>
              <a:tabLst>
                <a:tab pos="775335" algn="l"/>
              </a:tabLst>
            </a:pP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Mettre en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place </a:t>
            </a:r>
            <a:r>
              <a:rPr lang="fr-FR" sz="1400" b="1" spc="5" dirty="0">
                <a:solidFill>
                  <a:schemeClr val="bg1"/>
                </a:solidFill>
                <a:latin typeface="Tahoma"/>
                <a:cs typeface="Tahoma"/>
              </a:rPr>
              <a:t>une </a:t>
            </a:r>
            <a:r>
              <a:rPr lang="fr-FR" sz="1400" b="1" dirty="0">
                <a:solidFill>
                  <a:schemeClr val="bg1"/>
                </a:solidFill>
                <a:latin typeface="Tahoma"/>
                <a:cs typeface="Tahoma"/>
              </a:rPr>
              <a:t>première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version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d’un </a:t>
            </a:r>
            <a:r>
              <a:rPr lang="fr-FR" sz="1400" b="1" spc="5" dirty="0">
                <a:solidFill>
                  <a:schemeClr val="bg1"/>
                </a:solidFill>
                <a:latin typeface="Tahoma"/>
                <a:cs typeface="Tahoma"/>
              </a:rPr>
              <a:t>moteur 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400" b="1" spc="-5" dirty="0" err="1">
                <a:solidFill>
                  <a:schemeClr val="bg1"/>
                </a:solidFill>
                <a:latin typeface="Tahoma"/>
                <a:cs typeface="Tahoma"/>
              </a:rPr>
              <a:t>classiﬁcation</a:t>
            </a:r>
            <a:r>
              <a:rPr lang="fr-FR" sz="1400" b="1" spc="-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400" spc="35" dirty="0">
                <a:solidFill>
                  <a:schemeClr val="bg1"/>
                </a:solidFill>
                <a:latin typeface="Tahoma"/>
                <a:cs typeface="Tahoma"/>
              </a:rPr>
              <a:t>des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images </a:t>
            </a:r>
            <a:r>
              <a:rPr lang="fr-FR" sz="14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fr-FR" sz="1400" spc="25" dirty="0">
                <a:solidFill>
                  <a:schemeClr val="bg1"/>
                </a:solidFill>
                <a:latin typeface="Tahoma"/>
                <a:cs typeface="Tahoma"/>
              </a:rPr>
              <a:t>fruits </a:t>
            </a:r>
            <a:r>
              <a:rPr lang="fr-FR" sz="1400" spc="20" dirty="0">
                <a:latin typeface="Tahoma"/>
                <a:cs typeface="Tahoma"/>
              </a:rPr>
              <a:t>et </a:t>
            </a:r>
            <a:r>
              <a:rPr lang="fr-FR" sz="1400" spc="25" dirty="0">
                <a:latin typeface="Tahoma"/>
                <a:cs typeface="Tahoma"/>
              </a:rPr>
              <a:t> </a:t>
            </a:r>
            <a:r>
              <a:rPr lang="fr-FR" sz="1400" spc="40" dirty="0">
                <a:latin typeface="Tahoma"/>
                <a:cs typeface="Tahoma"/>
              </a:rPr>
              <a:t>de</a:t>
            </a:r>
            <a:r>
              <a:rPr lang="fr-FR" sz="1400" spc="-60" dirty="0">
                <a:latin typeface="Tahoma"/>
                <a:cs typeface="Tahoma"/>
              </a:rPr>
              <a:t> </a:t>
            </a:r>
            <a:r>
              <a:rPr lang="fr-FR" sz="1400" b="1" dirty="0">
                <a:latin typeface="Tahoma"/>
                <a:cs typeface="Tahoma"/>
              </a:rPr>
              <a:t>l'architecture</a:t>
            </a:r>
            <a:r>
              <a:rPr lang="fr-FR" sz="1400" b="1" spc="-35" dirty="0">
                <a:latin typeface="Tahoma"/>
                <a:cs typeface="Tahoma"/>
              </a:rPr>
              <a:t> </a:t>
            </a:r>
            <a:r>
              <a:rPr lang="fr-FR" sz="1400" b="1" spc="-30" dirty="0">
                <a:latin typeface="Tahoma"/>
                <a:cs typeface="Tahoma"/>
              </a:rPr>
              <a:t>Big</a:t>
            </a:r>
            <a:r>
              <a:rPr lang="fr-FR" sz="1400" b="1" spc="-40" dirty="0">
                <a:latin typeface="Tahoma"/>
                <a:cs typeface="Tahoma"/>
              </a:rPr>
              <a:t> </a:t>
            </a:r>
            <a:r>
              <a:rPr lang="fr-FR" sz="1400" b="1" spc="-5" dirty="0">
                <a:latin typeface="Tahoma"/>
                <a:cs typeface="Tahoma"/>
              </a:rPr>
              <a:t>Data</a:t>
            </a:r>
            <a:r>
              <a:rPr lang="fr-FR" sz="1400" b="1" spc="-30" dirty="0">
                <a:latin typeface="Tahoma"/>
                <a:cs typeface="Tahoma"/>
              </a:rPr>
              <a:t> </a:t>
            </a:r>
            <a:r>
              <a:rPr lang="fr-FR" sz="1400" spc="20" dirty="0">
                <a:latin typeface="Tahoma"/>
                <a:cs typeface="Tahoma"/>
              </a:rPr>
              <a:t>nécessaire.</a:t>
            </a:r>
            <a:endParaRPr lang="fr-FR" sz="1400" dirty="0">
              <a:latin typeface="Tahoma"/>
              <a:cs typeface="Tahoma"/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5A6CE047-F536-E83F-26B8-67694FE342C7}"/>
              </a:ext>
            </a:extLst>
          </p:cNvPr>
          <p:cNvSpPr txBox="1"/>
          <p:nvPr/>
        </p:nvSpPr>
        <p:spPr>
          <a:xfrm>
            <a:off x="968354" y="5175167"/>
            <a:ext cx="10734859" cy="1682833"/>
          </a:xfrm>
          <a:prstGeom prst="rect">
            <a:avLst/>
          </a:prstGeom>
          <a:solidFill>
            <a:srgbClr val="CCA677"/>
          </a:solidFill>
          <a:ln w="9524">
            <a:solidFill>
              <a:srgbClr val="5D4037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457200" indent="-352425">
              <a:lnSpc>
                <a:spcPts val="1195"/>
              </a:lnSpc>
              <a:spcBef>
                <a:spcPts val="590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z="1600" b="1" spc="10" dirty="0">
                <a:solidFill>
                  <a:schemeClr val="bg1"/>
                </a:solidFill>
                <a:latin typeface="Tahoma"/>
                <a:cs typeface="Tahoma"/>
              </a:rPr>
              <a:t>Notre</a:t>
            </a:r>
            <a:r>
              <a:rPr sz="1600" b="1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Tahoma"/>
                <a:cs typeface="Tahoma"/>
              </a:rPr>
              <a:t>mission</a:t>
            </a:r>
            <a:r>
              <a:rPr sz="1600" b="1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lang="fr-FR" sz="1600" b="1" spc="-8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04775">
              <a:lnSpc>
                <a:spcPts val="1195"/>
              </a:lnSpc>
              <a:spcBef>
                <a:spcPts val="590"/>
              </a:spcBef>
              <a:tabLst>
                <a:tab pos="456565" algn="l"/>
                <a:tab pos="457200" algn="l"/>
              </a:tabLst>
            </a:pPr>
            <a:endParaRPr sz="16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914400" lvl="1" indent="-327660">
              <a:lnSpc>
                <a:spcPts val="1195"/>
              </a:lnSpc>
              <a:buSzPct val="90000"/>
              <a:buFont typeface="Arial"/>
              <a:buAutoNum type="arabicPeriod"/>
              <a:tabLst>
                <a:tab pos="913765" algn="l"/>
                <a:tab pos="914400" algn="l"/>
              </a:tabLst>
            </a:pP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Mettre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en</a:t>
            </a:r>
            <a:r>
              <a:rPr sz="16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place</a:t>
            </a:r>
            <a:r>
              <a:rPr sz="16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Tahoma"/>
                <a:cs typeface="Tahoma"/>
              </a:rPr>
              <a:t>l’architecture</a:t>
            </a:r>
            <a:r>
              <a:rPr sz="1600" b="1" spc="-30" dirty="0">
                <a:solidFill>
                  <a:schemeClr val="bg1"/>
                </a:solidFill>
                <a:latin typeface="Tahoma"/>
                <a:cs typeface="Tahoma"/>
              </a:rPr>
              <a:t> Big </a:t>
            </a:r>
            <a:r>
              <a:rPr sz="1600" b="1" spc="-5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sz="1600" b="1" spc="-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nécessaire</a:t>
            </a:r>
            <a:r>
              <a:rPr sz="16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chemeClr val="bg1"/>
                </a:solidFill>
                <a:latin typeface="Tahoma"/>
                <a:cs typeface="Tahoma"/>
              </a:rPr>
              <a:t>pour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le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passage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à</a:t>
            </a:r>
            <a:r>
              <a:rPr sz="16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chemeClr val="bg1"/>
                </a:solidFill>
                <a:latin typeface="Tahoma"/>
                <a:cs typeface="Tahoma"/>
              </a:rPr>
              <a:t>l’échelle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en</a:t>
            </a:r>
            <a:endParaRPr sz="16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914400">
              <a:lnSpc>
                <a:spcPct val="100000"/>
              </a:lnSpc>
              <a:spcBef>
                <a:spcPts val="180"/>
              </a:spcBef>
            </a:pPr>
            <a:r>
              <a:rPr sz="1600" spc="35" dirty="0">
                <a:solidFill>
                  <a:schemeClr val="bg1"/>
                </a:solidFill>
                <a:latin typeface="Tahoma"/>
                <a:cs typeface="Tahoma"/>
              </a:rPr>
              <a:t>termes</a:t>
            </a:r>
            <a:r>
              <a:rPr sz="16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sz="1600" spc="-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chemeClr val="bg1"/>
                </a:solidFill>
                <a:latin typeface="Tahoma"/>
                <a:cs typeface="Tahoma"/>
              </a:rPr>
              <a:t>volume</a:t>
            </a:r>
            <a:r>
              <a:rPr sz="16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sz="1600" spc="-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données.</a:t>
            </a:r>
            <a:endParaRPr sz="1600" dirty="0">
              <a:solidFill>
                <a:schemeClr val="bg1"/>
              </a:solidFill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914400" marR="594360" lvl="1" indent="-327025" algn="just">
              <a:lnSpc>
                <a:spcPct val="114999"/>
              </a:lnSpc>
              <a:buSzPct val="90000"/>
              <a:buFont typeface="Arial"/>
              <a:buAutoNum type="arabicPeriod" startAt="2"/>
              <a:tabLst>
                <a:tab pos="914400" algn="l"/>
              </a:tabLst>
            </a:pP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À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partir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d’un</a:t>
            </a:r>
            <a:r>
              <a:rPr sz="16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15" dirty="0">
                <a:solidFill>
                  <a:schemeClr val="bg1"/>
                </a:solidFill>
                <a:latin typeface="Tahoma"/>
                <a:cs typeface="Tahoma"/>
              </a:rPr>
              <a:t>jeu</a:t>
            </a:r>
            <a:r>
              <a:rPr sz="1600" b="1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sz="1600" b="1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40" dirty="0">
                <a:solidFill>
                  <a:schemeClr val="bg1"/>
                </a:solidFill>
                <a:latin typeface="Tahoma"/>
                <a:cs typeface="Tahoma"/>
              </a:rPr>
              <a:t>données</a:t>
            </a:r>
            <a:r>
              <a:rPr sz="1600" b="1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1600" b="1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5" dirty="0" err="1">
                <a:solidFill>
                  <a:schemeClr val="bg1"/>
                </a:solidFill>
                <a:latin typeface="Tahoma"/>
                <a:cs typeface="Tahoma"/>
              </a:rPr>
              <a:t>constitué</a:t>
            </a:r>
            <a:r>
              <a:rPr sz="16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images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fruits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sz="16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labels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chemeClr val="bg1"/>
                </a:solidFill>
                <a:latin typeface="Tahoma"/>
                <a:cs typeface="Tahoma"/>
              </a:rPr>
              <a:t>associés, </a:t>
            </a:r>
            <a:r>
              <a:rPr sz="1600" spc="-3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s’approprier</a:t>
            </a:r>
            <a:r>
              <a:rPr sz="16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sz="16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chemeClr val="bg1"/>
                </a:solidFill>
                <a:latin typeface="Tahoma"/>
                <a:cs typeface="Tahoma"/>
              </a:rPr>
              <a:t>chaîne</a:t>
            </a:r>
            <a:r>
              <a:rPr sz="16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sz="16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5" dirty="0">
                <a:solidFill>
                  <a:schemeClr val="bg1"/>
                </a:solidFill>
                <a:latin typeface="Tahoma"/>
                <a:cs typeface="Tahoma"/>
              </a:rPr>
              <a:t>traitement</a:t>
            </a:r>
            <a:r>
              <a:rPr sz="16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chemeClr val="bg1"/>
                </a:solidFill>
                <a:latin typeface="Tahoma"/>
                <a:cs typeface="Tahoma"/>
              </a:rPr>
              <a:t>d’images </a:t>
            </a:r>
            <a:r>
              <a:rPr sz="1600" spc="25" dirty="0">
                <a:solidFill>
                  <a:schemeClr val="bg1"/>
                </a:solidFill>
                <a:latin typeface="Tahoma"/>
                <a:cs typeface="Tahoma"/>
              </a:rPr>
              <a:t>et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compléter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par</a:t>
            </a:r>
            <a:r>
              <a:rPr sz="16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chemeClr val="bg1"/>
                </a:solidFill>
                <a:latin typeface="Tahoma"/>
                <a:cs typeface="Tahoma"/>
              </a:rPr>
              <a:t>une</a:t>
            </a:r>
            <a:r>
              <a:rPr sz="1600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étape</a:t>
            </a:r>
            <a:r>
              <a:rPr sz="16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sz="1600" spc="-3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chemeClr val="bg1"/>
                </a:solidFill>
                <a:latin typeface="Tahoma"/>
                <a:cs typeface="Tahoma"/>
              </a:rPr>
              <a:t>réduction</a:t>
            </a:r>
            <a:r>
              <a:rPr sz="16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sz="16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Tahoma"/>
                <a:cs typeface="Tahoma"/>
              </a:rPr>
              <a:t>dimensions.</a:t>
            </a:r>
            <a:endParaRPr sz="16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</a:t>
            </a:r>
            <a:r>
              <a:rPr lang="en-US" dirty="0"/>
              <a:t>e jeu données “Fruits 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885" y="2426524"/>
            <a:ext cx="4490827" cy="3597470"/>
          </a:xfrm>
        </p:spPr>
        <p:txBody>
          <a:bodyPr>
            <a:normAutofit fontScale="92500" lnSpcReduction="10000"/>
          </a:bodyPr>
          <a:lstStyle/>
          <a:p>
            <a:pPr marL="317500" indent="-305435">
              <a:lnSpc>
                <a:spcPct val="100000"/>
              </a:lnSpc>
              <a:spcBef>
                <a:spcPts val="280"/>
              </a:spcBef>
              <a:buChar char="■"/>
              <a:tabLst>
                <a:tab pos="317500" algn="l"/>
                <a:tab pos="318135" algn="l"/>
              </a:tabLst>
            </a:pPr>
            <a:r>
              <a:rPr lang="fr-FR" sz="2000" spc="30" dirty="0">
                <a:latin typeface="Tahoma"/>
                <a:cs typeface="Tahoma"/>
              </a:rPr>
              <a:t>Base</a:t>
            </a:r>
            <a:r>
              <a:rPr lang="fr-FR" sz="2000" spc="-60" dirty="0">
                <a:latin typeface="Tahoma"/>
                <a:cs typeface="Tahoma"/>
              </a:rPr>
              <a:t> </a:t>
            </a:r>
            <a:r>
              <a:rPr lang="fr-FR" sz="2000" spc="40" dirty="0">
                <a:latin typeface="Tahoma"/>
                <a:cs typeface="Tahoma"/>
              </a:rPr>
              <a:t>de</a:t>
            </a:r>
            <a:r>
              <a:rPr lang="fr-FR" sz="2000" spc="-60" dirty="0">
                <a:latin typeface="Tahoma"/>
                <a:cs typeface="Tahoma"/>
              </a:rPr>
              <a:t> </a:t>
            </a:r>
            <a:r>
              <a:rPr lang="fr-FR" sz="2000" spc="40" dirty="0">
                <a:latin typeface="Tahoma"/>
                <a:cs typeface="Tahoma"/>
              </a:rPr>
              <a:t>données</a:t>
            </a:r>
            <a:r>
              <a:rPr lang="fr-FR" sz="2000" spc="-60" dirty="0">
                <a:latin typeface="Tahoma"/>
                <a:cs typeface="Tahoma"/>
              </a:rPr>
              <a:t> </a:t>
            </a:r>
            <a:r>
              <a:rPr lang="fr-FR" sz="2000" spc="20" dirty="0">
                <a:latin typeface="Tahoma"/>
                <a:cs typeface="Tahoma"/>
              </a:rPr>
              <a:t>d’images</a:t>
            </a:r>
            <a:r>
              <a:rPr lang="fr-FR" sz="2000" spc="-25" dirty="0">
                <a:latin typeface="Tahoma"/>
                <a:cs typeface="Tahoma"/>
              </a:rPr>
              <a:t> </a:t>
            </a:r>
            <a:r>
              <a:rPr lang="fr-FR" sz="2000" b="1" spc="-5" dirty="0">
                <a:latin typeface="Tahoma"/>
                <a:cs typeface="Tahoma"/>
              </a:rPr>
              <a:t>Fruits</a:t>
            </a:r>
            <a:r>
              <a:rPr lang="fr-FR" sz="2000" b="1" spc="-35" dirty="0">
                <a:latin typeface="Tahoma"/>
                <a:cs typeface="Tahoma"/>
              </a:rPr>
              <a:t> </a:t>
            </a:r>
            <a:r>
              <a:rPr lang="fr-FR" sz="2000" b="1" spc="-70" dirty="0">
                <a:latin typeface="Tahoma"/>
                <a:cs typeface="Tahoma"/>
              </a:rPr>
              <a:t>360</a:t>
            </a:r>
            <a:r>
              <a:rPr lang="fr-FR" sz="2000" b="1" spc="-25" dirty="0">
                <a:latin typeface="Tahoma"/>
                <a:cs typeface="Tahoma"/>
              </a:rPr>
              <a:t> </a:t>
            </a:r>
            <a:r>
              <a:rPr lang="fr-FR" sz="2000" spc="40" dirty="0">
                <a:solidFill>
                  <a:schemeClr val="bg1"/>
                </a:solidFill>
                <a:latin typeface="Tahoma"/>
                <a:cs typeface="Tahoma"/>
              </a:rPr>
              <a:t>sur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Tahoma"/>
                <a:cs typeface="Tahoma"/>
              </a:rPr>
              <a:t>Kaggle</a:t>
            </a:r>
            <a:r>
              <a:rPr lang="fr-FR" sz="2000" dirty="0">
                <a:solidFill>
                  <a:schemeClr val="bg1"/>
                </a:solidFill>
                <a:latin typeface="Tahoma"/>
                <a:cs typeface="Tahoma"/>
              </a:rPr>
              <a:t>.</a:t>
            </a:r>
          </a:p>
          <a:p>
            <a:pPr marL="317500" indent="-305435">
              <a:lnSpc>
                <a:spcPct val="100000"/>
              </a:lnSpc>
              <a:spcBef>
                <a:spcPts val="180"/>
              </a:spcBef>
              <a:buChar char="■"/>
              <a:tabLst>
                <a:tab pos="317500" algn="l"/>
                <a:tab pos="318135" algn="l"/>
              </a:tabLst>
            </a:pPr>
            <a:r>
              <a:rPr lang="fr-FR" sz="2000" spc="-25" dirty="0">
                <a:solidFill>
                  <a:schemeClr val="bg1"/>
                </a:solidFill>
                <a:latin typeface="Tahoma"/>
                <a:cs typeface="Tahoma"/>
              </a:rPr>
              <a:t>Jeu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4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20" dirty="0">
                <a:solidFill>
                  <a:schemeClr val="bg1"/>
                </a:solidFill>
                <a:latin typeface="Tahoma"/>
                <a:cs typeface="Tahoma"/>
              </a:rPr>
              <a:t>test</a:t>
            </a:r>
            <a:r>
              <a:rPr lang="fr-FR" sz="20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45" dirty="0">
                <a:solidFill>
                  <a:schemeClr val="bg1"/>
                </a:solidFill>
                <a:latin typeface="Tahoma"/>
                <a:cs typeface="Tahoma"/>
              </a:rPr>
              <a:t>comprenant</a:t>
            </a:r>
            <a:r>
              <a:rPr lang="fr-FR" sz="2000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65" dirty="0">
                <a:solidFill>
                  <a:schemeClr val="bg1"/>
                </a:solidFill>
                <a:latin typeface="Tahoma"/>
                <a:cs typeface="Tahoma"/>
              </a:rPr>
              <a:t>22.688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15" dirty="0">
                <a:solidFill>
                  <a:schemeClr val="bg1"/>
                </a:solidFill>
                <a:latin typeface="Tahoma"/>
                <a:cs typeface="Tahoma"/>
              </a:rPr>
              <a:t>images</a:t>
            </a:r>
            <a:r>
              <a:rPr lang="fr-FR" sz="2000" b="1" spc="-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5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5" dirty="0">
                <a:solidFill>
                  <a:schemeClr val="bg1"/>
                </a:solidFill>
                <a:latin typeface="Tahoma"/>
                <a:cs typeface="Tahoma"/>
              </a:rPr>
              <a:t>fruits,</a:t>
            </a:r>
            <a:r>
              <a:rPr lang="fr-FR" sz="2000" b="1" spc="-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50" dirty="0">
                <a:solidFill>
                  <a:schemeClr val="bg1"/>
                </a:solidFill>
                <a:latin typeface="Tahoma"/>
                <a:cs typeface="Tahoma"/>
              </a:rPr>
              <a:t>un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25" dirty="0">
                <a:solidFill>
                  <a:schemeClr val="bg1"/>
                </a:solidFill>
                <a:latin typeface="Tahoma"/>
                <a:cs typeface="Tahoma"/>
              </a:rPr>
              <a:t>fruit</a:t>
            </a:r>
            <a:r>
              <a:rPr lang="fr-FR" sz="20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40" dirty="0">
                <a:solidFill>
                  <a:schemeClr val="bg1"/>
                </a:solidFill>
                <a:latin typeface="Tahoma"/>
                <a:cs typeface="Tahoma"/>
              </a:rPr>
              <a:t>par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15" dirty="0">
                <a:solidFill>
                  <a:schemeClr val="bg1"/>
                </a:solidFill>
                <a:latin typeface="Tahoma"/>
                <a:cs typeface="Tahoma"/>
              </a:rPr>
              <a:t>image.</a:t>
            </a:r>
            <a:endParaRPr lang="fr-FR"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indent="-305435">
              <a:lnSpc>
                <a:spcPct val="100000"/>
              </a:lnSpc>
              <a:spcBef>
                <a:spcPts val="180"/>
              </a:spcBef>
              <a:buFont typeface="Tahoma"/>
              <a:buChar char="■"/>
              <a:tabLst>
                <a:tab pos="317500" algn="l"/>
                <a:tab pos="318135" algn="l"/>
              </a:tabLst>
            </a:pPr>
            <a:r>
              <a:rPr lang="fr-FR" sz="2000" b="1" spc="-70" dirty="0">
                <a:solidFill>
                  <a:schemeClr val="bg1"/>
                </a:solidFill>
                <a:latin typeface="Tahoma"/>
                <a:cs typeface="Tahoma"/>
              </a:rPr>
              <a:t>131</a:t>
            </a:r>
            <a:r>
              <a:rPr lang="fr-FR" sz="2000" b="1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15" dirty="0">
                <a:solidFill>
                  <a:schemeClr val="bg1"/>
                </a:solidFill>
                <a:latin typeface="Tahoma"/>
                <a:cs typeface="Tahoma"/>
              </a:rPr>
              <a:t>classes</a:t>
            </a:r>
            <a:r>
              <a:rPr lang="fr-FR" sz="20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2000" spc="-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i="1" spc="-30" dirty="0">
                <a:solidFill>
                  <a:schemeClr val="bg1"/>
                </a:solidFill>
                <a:latin typeface="Trebuchet MS"/>
                <a:cs typeface="Tahoma"/>
              </a:rPr>
              <a:t>Cherry</a:t>
            </a:r>
            <a:r>
              <a:rPr lang="fr-FR" sz="2000" i="1" spc="-30" dirty="0">
                <a:solidFill>
                  <a:schemeClr val="bg1"/>
                </a:solidFill>
                <a:latin typeface="Trebuchet MS"/>
                <a:cs typeface="Trebuchet MS"/>
              </a:rPr>
              <a:t>,</a:t>
            </a:r>
            <a:r>
              <a:rPr lang="fr-FR" sz="2000" i="1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i="1" spc="5" dirty="0">
                <a:solidFill>
                  <a:schemeClr val="bg1"/>
                </a:solidFill>
                <a:latin typeface="Trebuchet MS"/>
                <a:cs typeface="Trebuchet MS"/>
              </a:rPr>
              <a:t>Mango</a:t>
            </a:r>
            <a:r>
              <a:rPr lang="fr-FR" sz="2000" i="1" spc="5" dirty="0">
                <a:solidFill>
                  <a:schemeClr val="bg1"/>
                </a:solidFill>
                <a:latin typeface="Trebuchet MS"/>
                <a:cs typeface="Trebuchet MS"/>
              </a:rPr>
              <a:t>,</a:t>
            </a:r>
            <a:r>
              <a:rPr lang="fr-FR" sz="2000" i="1" spc="-4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i="1" spc="-60" dirty="0" err="1">
                <a:solidFill>
                  <a:schemeClr val="bg1"/>
                </a:solidFill>
                <a:latin typeface="Trebuchet MS"/>
                <a:cs typeface="Trebuchet MS"/>
              </a:rPr>
              <a:t>Peach</a:t>
            </a:r>
            <a:r>
              <a:rPr lang="fr-FR" sz="2000" i="1" spc="-60" dirty="0">
                <a:solidFill>
                  <a:schemeClr val="bg1"/>
                </a:solidFill>
                <a:latin typeface="Trebuchet MS"/>
                <a:cs typeface="Trebuchet MS"/>
              </a:rPr>
              <a:t>,</a:t>
            </a:r>
            <a:r>
              <a:rPr lang="fr-FR" sz="2000" i="1" spc="-40" dirty="0">
                <a:solidFill>
                  <a:schemeClr val="bg1"/>
                </a:solidFill>
                <a:latin typeface="Trebuchet MS"/>
                <a:cs typeface="Trebuchet MS"/>
              </a:rPr>
              <a:t> Potato Sweet, Raspberry</a:t>
            </a:r>
            <a:r>
              <a:rPr lang="fr-FR" sz="2000" i="1" spc="-20" dirty="0">
                <a:solidFill>
                  <a:schemeClr val="bg1"/>
                </a:solidFill>
                <a:latin typeface="Trebuchet MS"/>
                <a:cs typeface="Trebuchet MS"/>
              </a:rPr>
              <a:t>…</a:t>
            </a:r>
            <a:endParaRPr lang="fr-FR" sz="20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17500" marR="5080" indent="-305435">
              <a:lnSpc>
                <a:spcPct val="114999"/>
              </a:lnSpc>
              <a:buChar char="■"/>
              <a:tabLst>
                <a:tab pos="317500" algn="l"/>
                <a:tab pos="318135" algn="l"/>
              </a:tabLst>
            </a:pPr>
            <a:r>
              <a:rPr lang="fr-FR" sz="2000" spc="60" dirty="0">
                <a:solidFill>
                  <a:schemeClr val="bg1"/>
                </a:solidFill>
                <a:latin typeface="Tahoma"/>
                <a:cs typeface="Tahoma"/>
              </a:rPr>
              <a:t>Un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35" dirty="0">
                <a:solidFill>
                  <a:schemeClr val="bg1"/>
                </a:solidFill>
                <a:latin typeface="Tahoma"/>
                <a:cs typeface="Tahoma"/>
              </a:rPr>
              <a:t>répertoire</a:t>
            </a:r>
            <a:r>
              <a:rPr lang="fr-FR" sz="20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40" dirty="0">
                <a:solidFill>
                  <a:schemeClr val="bg1"/>
                </a:solidFill>
                <a:latin typeface="Tahoma"/>
                <a:cs typeface="Tahoma"/>
              </a:rPr>
              <a:t>par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15" dirty="0">
                <a:solidFill>
                  <a:schemeClr val="bg1"/>
                </a:solidFill>
                <a:latin typeface="Tahoma"/>
                <a:cs typeface="Tahoma"/>
              </a:rPr>
              <a:t>classe,</a:t>
            </a:r>
            <a:r>
              <a:rPr lang="fr-FR" sz="20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15" dirty="0">
                <a:solidFill>
                  <a:schemeClr val="bg1"/>
                </a:solidFill>
                <a:latin typeface="Tahoma"/>
                <a:cs typeface="Tahoma"/>
              </a:rPr>
              <a:t>avec</a:t>
            </a:r>
            <a:r>
              <a:rPr lang="fr-FR" sz="20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5" dirty="0">
                <a:solidFill>
                  <a:schemeClr val="bg1"/>
                </a:solidFill>
                <a:latin typeface="Tahoma"/>
                <a:cs typeface="Tahoma"/>
              </a:rPr>
              <a:t>plusieurs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dirty="0">
                <a:solidFill>
                  <a:schemeClr val="bg1"/>
                </a:solidFill>
                <a:latin typeface="Tahoma"/>
                <a:cs typeface="Tahoma"/>
              </a:rPr>
              <a:t>photos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5" dirty="0">
                <a:solidFill>
                  <a:schemeClr val="bg1"/>
                </a:solidFill>
                <a:latin typeface="Tahoma"/>
                <a:cs typeface="Tahoma"/>
              </a:rPr>
              <a:t>du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5" dirty="0">
                <a:solidFill>
                  <a:schemeClr val="bg1"/>
                </a:solidFill>
                <a:latin typeface="Tahoma"/>
                <a:cs typeface="Tahoma"/>
              </a:rPr>
              <a:t>même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5" dirty="0">
                <a:solidFill>
                  <a:schemeClr val="bg1"/>
                </a:solidFill>
                <a:latin typeface="Tahoma"/>
                <a:cs typeface="Tahoma"/>
              </a:rPr>
              <a:t>fruit</a:t>
            </a:r>
            <a:r>
              <a:rPr lang="fr-FR" sz="2000" b="1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10" dirty="0">
                <a:solidFill>
                  <a:schemeClr val="bg1"/>
                </a:solidFill>
                <a:latin typeface="Tahoma"/>
                <a:cs typeface="Tahoma"/>
              </a:rPr>
              <a:t>sous </a:t>
            </a:r>
            <a:r>
              <a:rPr lang="fr-FR" sz="2000" b="1" spc="-2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Tahoma"/>
                <a:cs typeface="Tahoma"/>
              </a:rPr>
              <a:t>diﬀérents</a:t>
            </a:r>
            <a:r>
              <a:rPr lang="fr-FR" sz="2000" b="1" spc="-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15" dirty="0">
                <a:solidFill>
                  <a:schemeClr val="bg1"/>
                </a:solidFill>
                <a:latin typeface="Tahoma"/>
                <a:cs typeface="Tahoma"/>
              </a:rPr>
              <a:t>angles</a:t>
            </a:r>
            <a:r>
              <a:rPr lang="fr-FR" sz="2000" spc="-15" dirty="0">
                <a:solidFill>
                  <a:schemeClr val="bg1"/>
                </a:solidFill>
                <a:latin typeface="Tahoma"/>
                <a:cs typeface="Tahoma"/>
              </a:rPr>
              <a:t>.</a:t>
            </a:r>
            <a:endParaRPr lang="fr-FR"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indent="-305435">
              <a:lnSpc>
                <a:spcPct val="100000"/>
              </a:lnSpc>
              <a:spcBef>
                <a:spcPts val="180"/>
              </a:spcBef>
              <a:buChar char="■"/>
              <a:tabLst>
                <a:tab pos="317500" algn="l"/>
                <a:tab pos="318135" algn="l"/>
              </a:tabLst>
            </a:pPr>
            <a:r>
              <a:rPr lang="fr-FR" sz="2000" spc="10" dirty="0">
                <a:solidFill>
                  <a:schemeClr val="bg1"/>
                </a:solidFill>
                <a:latin typeface="Tahoma"/>
                <a:cs typeface="Tahoma"/>
              </a:rPr>
              <a:t>Taill</a:t>
            </a:r>
            <a:r>
              <a:rPr lang="fr-FR" sz="2000" spc="20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lang="fr-FR" sz="20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35" dirty="0">
                <a:solidFill>
                  <a:schemeClr val="bg1"/>
                </a:solidFill>
                <a:latin typeface="Tahoma"/>
                <a:cs typeface="Tahoma"/>
              </a:rPr>
              <a:t>des</a:t>
            </a:r>
            <a:r>
              <a:rPr lang="fr-FR" sz="20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25" dirty="0">
                <a:solidFill>
                  <a:schemeClr val="bg1"/>
                </a:solidFill>
                <a:latin typeface="Tahoma"/>
                <a:cs typeface="Tahoma"/>
              </a:rPr>
              <a:t>images</a:t>
            </a:r>
            <a:r>
              <a:rPr lang="fr-FR" sz="2000" spc="-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-9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r>
              <a:rPr lang="fr-FR" sz="20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65" dirty="0">
                <a:solidFill>
                  <a:schemeClr val="bg1"/>
                </a:solidFill>
                <a:latin typeface="Tahoma"/>
                <a:cs typeface="Tahoma"/>
              </a:rPr>
              <a:t>100x10</a:t>
            </a:r>
            <a:r>
              <a:rPr lang="fr-FR" sz="2000" b="1" spc="-60" dirty="0">
                <a:solidFill>
                  <a:schemeClr val="bg1"/>
                </a:solidFill>
                <a:latin typeface="Tahoma"/>
                <a:cs typeface="Tahoma"/>
              </a:rPr>
              <a:t>0</a:t>
            </a:r>
            <a:r>
              <a:rPr lang="fr-FR" sz="2000" b="1" spc="-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b="1" spc="-15" dirty="0">
                <a:solidFill>
                  <a:schemeClr val="bg1"/>
                </a:solidFill>
                <a:latin typeface="Tahoma"/>
                <a:cs typeface="Tahoma"/>
              </a:rPr>
              <a:t>pixels.</a:t>
            </a:r>
            <a:endParaRPr lang="fr-FR"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317500" indent="-305435">
              <a:lnSpc>
                <a:spcPct val="100000"/>
              </a:lnSpc>
              <a:spcBef>
                <a:spcPts val="180"/>
              </a:spcBef>
              <a:buChar char="■"/>
              <a:tabLst>
                <a:tab pos="317500" algn="l"/>
                <a:tab pos="318135" algn="l"/>
              </a:tabLst>
            </a:pPr>
            <a:r>
              <a:rPr lang="fr-FR" sz="2000" spc="25" dirty="0">
                <a:solidFill>
                  <a:schemeClr val="bg1"/>
                </a:solidFill>
                <a:latin typeface="Tahoma"/>
                <a:cs typeface="Tahoma"/>
              </a:rPr>
              <a:t>Sur</a:t>
            </a:r>
            <a:r>
              <a:rPr lang="fr-FR" sz="2000" spc="-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40" dirty="0">
                <a:solidFill>
                  <a:schemeClr val="bg1"/>
                </a:solidFill>
                <a:latin typeface="Tahoma"/>
                <a:cs typeface="Tahoma"/>
              </a:rPr>
              <a:t>fond</a:t>
            </a:r>
            <a:r>
              <a:rPr lang="fr-FR" sz="2000" spc="-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30" dirty="0">
                <a:solidFill>
                  <a:schemeClr val="bg1"/>
                </a:solidFill>
                <a:latin typeface="Tahoma"/>
                <a:cs typeface="Tahoma"/>
              </a:rPr>
              <a:t>blanc</a:t>
            </a:r>
            <a:r>
              <a:rPr lang="fr-FR" sz="2000" spc="-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fr-FR" sz="2000" spc="30" dirty="0">
                <a:solidFill>
                  <a:schemeClr val="bg1"/>
                </a:solidFill>
                <a:latin typeface="Tahoma"/>
                <a:cs typeface="Tahoma"/>
              </a:rPr>
              <a:t>uniformisé.</a:t>
            </a:r>
            <a:endParaRPr lang="fr-FR" sz="20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5" name="Content Placeholder 4" descr="A close up of a fruit&#10;&#10;Description automatically generated">
            <a:extLst>
              <a:ext uri="{FF2B5EF4-FFF2-40B4-BE49-F238E27FC236}">
                <a16:creationId xmlns:a16="http://schemas.microsoft.com/office/drawing/2014/main" id="{2EC3AB2D-C03A-0C03-B169-C9B711800D7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73" y="2758191"/>
            <a:ext cx="952500" cy="952500"/>
          </a:xfrm>
        </p:spPr>
      </p:pic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875041F-F799-5106-7310-5367A875C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43007"/>
              </p:ext>
            </p:extLst>
          </p:nvPr>
        </p:nvGraphicFramePr>
        <p:xfrm>
          <a:off x="5701936" y="2502569"/>
          <a:ext cx="4735278" cy="3771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7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lang="fr-FR" sz="125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lang="fr-FR" sz="125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lang="fr-FR" sz="125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CHERRY</a:t>
                      </a:r>
                      <a:endParaRPr sz="1600" b="1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CCA677"/>
                      </a:solidFill>
                      <a:prstDash val="solid"/>
                    </a:lnL>
                    <a:lnR w="9525">
                      <a:solidFill>
                        <a:srgbClr val="CCA677"/>
                      </a:solidFill>
                      <a:prstDash val="solid"/>
                    </a:lnR>
                    <a:lnT w="9525">
                      <a:solidFill>
                        <a:srgbClr val="CCA677"/>
                      </a:solidFill>
                      <a:prstDash val="solid"/>
                    </a:lnT>
                    <a:lnB w="9525">
                      <a:solidFill>
                        <a:srgbClr val="CCA677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A677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142">
                <a:tc>
                  <a:txBody>
                    <a:bodyPr/>
                    <a:lstStyle/>
                    <a:p>
                      <a:pPr marR="78740" algn="r">
                        <a:lnSpc>
                          <a:spcPct val="100000"/>
                        </a:lnSpc>
                      </a:pPr>
                      <a:endParaRPr lang="fr-FR" sz="1250" b="0" spc="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78740" algn="ctr">
                        <a:lnSpc>
                          <a:spcPct val="100000"/>
                        </a:lnSpc>
                      </a:pPr>
                      <a:endParaRPr lang="fr-FR" sz="1400" b="0" spc="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78740" algn="ctr">
                        <a:lnSpc>
                          <a:spcPct val="100000"/>
                        </a:lnSpc>
                      </a:pPr>
                      <a:r>
                        <a:rPr lang="fr-FR" sz="1400" b="1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MANGO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CCA677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77470" algn="ctr">
                        <a:lnSpc>
                          <a:spcPct val="100000"/>
                        </a:lnSpc>
                      </a:pPr>
                      <a:endParaRPr lang="fr-FR" sz="1400" b="1" spc="-5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  <a:p>
                      <a:pPr marR="77470" algn="ctr">
                        <a:lnSpc>
                          <a:spcPct val="100000"/>
                        </a:lnSpc>
                      </a:pPr>
                      <a:r>
                        <a:rPr lang="fr-FR" sz="1400" b="1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PEACH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B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Picture 20" descr="A close up of a fruit&#10;&#10;Description automatically generated">
            <a:extLst>
              <a:ext uri="{FF2B5EF4-FFF2-40B4-BE49-F238E27FC236}">
                <a16:creationId xmlns:a16="http://schemas.microsoft.com/office/drawing/2014/main" id="{76D04CF6-5EE4-D868-09F8-BDC0D806F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96" y="2713275"/>
            <a:ext cx="726390" cy="726390"/>
          </a:xfrm>
          <a:prstGeom prst="rect">
            <a:avLst/>
          </a:prstGeom>
        </p:spPr>
      </p:pic>
      <p:pic>
        <p:nvPicPr>
          <p:cNvPr id="22" name="Picture 21" descr="A close up of a fruit&#10;&#10;Description automatically generated">
            <a:extLst>
              <a:ext uri="{FF2B5EF4-FFF2-40B4-BE49-F238E27FC236}">
                <a16:creationId xmlns:a16="http://schemas.microsoft.com/office/drawing/2014/main" id="{B6DCFF7E-406B-6C2D-67E3-80F19C7C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46" y="2713275"/>
            <a:ext cx="726390" cy="726390"/>
          </a:xfrm>
          <a:prstGeom prst="rect">
            <a:avLst/>
          </a:prstGeom>
        </p:spPr>
      </p:pic>
      <p:pic>
        <p:nvPicPr>
          <p:cNvPr id="23" name="Picture 22" descr="A close up of a fruit&#10;&#10;Description automatically generated">
            <a:extLst>
              <a:ext uri="{FF2B5EF4-FFF2-40B4-BE49-F238E27FC236}">
                <a16:creationId xmlns:a16="http://schemas.microsoft.com/office/drawing/2014/main" id="{FAE93587-5ED0-505E-57E4-A8E534BBF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09" y="2713275"/>
            <a:ext cx="726390" cy="726390"/>
          </a:xfrm>
          <a:prstGeom prst="rect">
            <a:avLst/>
          </a:prstGeom>
        </p:spPr>
      </p:pic>
      <p:pic>
        <p:nvPicPr>
          <p:cNvPr id="25" name="Picture 24" descr="A close up of a fruit&#10;&#10;Description automatically generated">
            <a:extLst>
              <a:ext uri="{FF2B5EF4-FFF2-40B4-BE49-F238E27FC236}">
                <a16:creationId xmlns:a16="http://schemas.microsoft.com/office/drawing/2014/main" id="{5D606A31-E5FB-C07E-9C05-BAF21D6F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16" y="4027696"/>
            <a:ext cx="745693" cy="745693"/>
          </a:xfrm>
          <a:prstGeom prst="rect">
            <a:avLst/>
          </a:prstGeom>
        </p:spPr>
      </p:pic>
      <p:pic>
        <p:nvPicPr>
          <p:cNvPr id="26" name="Picture 25" descr="A close up of a fruit&#10;&#10;Description automatically generated">
            <a:extLst>
              <a:ext uri="{FF2B5EF4-FFF2-40B4-BE49-F238E27FC236}">
                <a16:creationId xmlns:a16="http://schemas.microsoft.com/office/drawing/2014/main" id="{70E0076F-28FC-FADB-BB25-FD8B12B09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401" y="4027696"/>
            <a:ext cx="745693" cy="745693"/>
          </a:xfrm>
          <a:prstGeom prst="rect">
            <a:avLst/>
          </a:prstGeom>
        </p:spPr>
      </p:pic>
      <p:pic>
        <p:nvPicPr>
          <p:cNvPr id="27" name="Picture 26" descr="A close up of a fruit&#10;&#10;Description automatically generated">
            <a:extLst>
              <a:ext uri="{FF2B5EF4-FFF2-40B4-BE49-F238E27FC236}">
                <a16:creationId xmlns:a16="http://schemas.microsoft.com/office/drawing/2014/main" id="{433511A7-14C9-3FF1-7C2C-58B8B3CF9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64" y="4027695"/>
            <a:ext cx="745693" cy="745693"/>
          </a:xfrm>
          <a:prstGeom prst="rect">
            <a:avLst/>
          </a:prstGeom>
        </p:spPr>
      </p:pic>
      <p:pic>
        <p:nvPicPr>
          <p:cNvPr id="29" name="Picture 28" descr="A close up of a fruit&#10;&#10;Description automatically generated">
            <a:extLst>
              <a:ext uri="{FF2B5EF4-FFF2-40B4-BE49-F238E27FC236}">
                <a16:creationId xmlns:a16="http://schemas.microsoft.com/office/drawing/2014/main" id="{34B7B903-F0C4-7853-A5DC-F71A74056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68" y="5191275"/>
            <a:ext cx="745694" cy="832719"/>
          </a:xfrm>
          <a:prstGeom prst="rect">
            <a:avLst/>
          </a:prstGeom>
        </p:spPr>
      </p:pic>
      <p:pic>
        <p:nvPicPr>
          <p:cNvPr id="30" name="Picture 29" descr="A close up of a fruit&#10;&#10;Description automatically generated">
            <a:extLst>
              <a:ext uri="{FF2B5EF4-FFF2-40B4-BE49-F238E27FC236}">
                <a16:creationId xmlns:a16="http://schemas.microsoft.com/office/drawing/2014/main" id="{3CCD799B-FBAF-9204-DB99-6282C2E48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63" y="5191275"/>
            <a:ext cx="745694" cy="832719"/>
          </a:xfrm>
          <a:prstGeom prst="rect">
            <a:avLst/>
          </a:prstGeom>
        </p:spPr>
      </p:pic>
      <p:pic>
        <p:nvPicPr>
          <p:cNvPr id="31" name="Picture 30" descr="A close up of a fruit&#10;&#10;Description automatically generated">
            <a:extLst>
              <a:ext uri="{FF2B5EF4-FFF2-40B4-BE49-F238E27FC236}">
                <a16:creationId xmlns:a16="http://schemas.microsoft.com/office/drawing/2014/main" id="{4599D3A2-B904-9ABE-54F1-57C2DD966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94" y="5152020"/>
            <a:ext cx="745694" cy="8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close-up of a plant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3" r="35077" b="107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II. Processus de la creation de l’environnement Big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36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ECF0A80B-4E47-B444-C108-865D493C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10" y="560489"/>
            <a:ext cx="10515600" cy="1153609"/>
          </a:xfrm>
        </p:spPr>
        <p:txBody>
          <a:bodyPr>
            <a:normAutofit/>
          </a:bodyPr>
          <a:lstStyle/>
          <a:p>
            <a:r>
              <a:rPr lang="fr-FR" sz="4800" b="1" dirty="0"/>
              <a:t>Pourquoi un environnement Big Data</a:t>
            </a:r>
            <a:endParaRPr lang="en-US" sz="4800" b="1" dirty="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xfrm>
            <a:off x="792480" y="8442960"/>
            <a:ext cx="697653" cy="212815"/>
          </a:xfrm>
          <a:prstGeom prst="rect">
            <a:avLst/>
          </a:prstGeom>
        </p:spPr>
        <p:txBody>
          <a:bodyPr vert="horz" wrap="square" lIns="0" tIns="7620" rIns="0" bIns="0" rtlCol="0" anchor="t" anchorCtr="0">
            <a:spAutoFit/>
          </a:bodyPr>
          <a:lstStyle/>
          <a:p>
            <a:pPr marL="50799">
              <a:spcBef>
                <a:spcPts val="60"/>
              </a:spcBef>
            </a:pPr>
            <a:fld id="{81D60167-4931-47E6-BA6A-407CBD079E47}" type="slidenum">
              <a:rPr spc="-200" dirty="0"/>
              <a:pPr marL="50799">
                <a:spcBef>
                  <a:spcPts val="60"/>
                </a:spcBef>
              </a:pPr>
              <a:t>9</a:t>
            </a:fld>
            <a:endParaRPr spc="-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733355" y="4780619"/>
            <a:ext cx="9230360" cy="1159933"/>
            <a:chOff x="1300085" y="3586703"/>
            <a:chExt cx="6922770" cy="869950"/>
          </a:xfrm>
        </p:grpSpPr>
        <p:sp>
          <p:nvSpPr>
            <p:cNvPr id="4" name="object 4"/>
            <p:cNvSpPr/>
            <p:nvPr/>
          </p:nvSpPr>
          <p:spPr>
            <a:xfrm>
              <a:off x="3723811" y="3586703"/>
              <a:ext cx="4498975" cy="869950"/>
            </a:xfrm>
            <a:custGeom>
              <a:avLst/>
              <a:gdLst/>
              <a:ahLst/>
              <a:cxnLst/>
              <a:rect l="l" t="t" r="r" b="b"/>
              <a:pathLst>
                <a:path w="4498975" h="869950">
                  <a:moveTo>
                    <a:pt x="0" y="869497"/>
                  </a:moveTo>
                  <a:lnTo>
                    <a:pt x="4498887" y="869497"/>
                  </a:lnTo>
                  <a:lnTo>
                    <a:pt x="4498887" y="0"/>
                  </a:lnTo>
                  <a:lnTo>
                    <a:pt x="0" y="0"/>
                  </a:lnTo>
                  <a:lnTo>
                    <a:pt x="0" y="86949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300073" y="3586708"/>
              <a:ext cx="2956560" cy="869315"/>
            </a:xfrm>
            <a:custGeom>
              <a:avLst/>
              <a:gdLst/>
              <a:ahLst/>
              <a:cxnLst/>
              <a:rect l="l" t="t" r="r" b="b"/>
              <a:pathLst>
                <a:path w="2956560" h="869314">
                  <a:moveTo>
                    <a:pt x="2956471" y="434657"/>
                  </a:moveTo>
                  <a:lnTo>
                    <a:pt x="2583484" y="0"/>
                  </a:lnTo>
                  <a:lnTo>
                    <a:pt x="1091565" y="0"/>
                  </a:lnTo>
                  <a:lnTo>
                    <a:pt x="0" y="12"/>
                  </a:lnTo>
                  <a:lnTo>
                    <a:pt x="0" y="868286"/>
                  </a:lnTo>
                  <a:lnTo>
                    <a:pt x="1091565" y="868286"/>
                  </a:lnTo>
                  <a:lnTo>
                    <a:pt x="1091565" y="869302"/>
                  </a:lnTo>
                  <a:lnTo>
                    <a:pt x="2583484" y="869302"/>
                  </a:lnTo>
                  <a:lnTo>
                    <a:pt x="2956471" y="434657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74658" y="4939523"/>
            <a:ext cx="26983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Les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données 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se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présentent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sous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une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grande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658" y="5128668"/>
            <a:ext cx="31919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dirty="0">
                <a:solidFill>
                  <a:schemeClr val="bg1"/>
                </a:solidFill>
                <a:latin typeface="Roboto"/>
                <a:cs typeface="Roboto"/>
              </a:rPr>
              <a:t>Variété</a:t>
            </a:r>
            <a:r>
              <a:rPr sz="1333" b="1" spc="-8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formats :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 structurées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7" dirty="0">
                <a:solidFill>
                  <a:schemeClr val="bg1"/>
                </a:solidFill>
                <a:latin typeface="Roboto Lt"/>
                <a:cs typeface="Roboto Lt"/>
              </a:rPr>
              <a:t>(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doc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JSON), semi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658" y="5358622"/>
            <a:ext cx="3071235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structurés </a:t>
            </a:r>
            <a:r>
              <a:rPr sz="1067" spc="7" dirty="0">
                <a:solidFill>
                  <a:schemeClr val="bg1"/>
                </a:solidFill>
                <a:latin typeface="Roboto Lt"/>
                <a:cs typeface="Roboto Lt"/>
              </a:rPr>
              <a:t>(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ﬁchiers 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log),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non structurées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(textes</a:t>
            </a:r>
            <a:r>
              <a:rPr sz="1067" spc="-7" dirty="0">
                <a:latin typeface="Roboto Lt"/>
                <a:cs typeface="Roboto Lt"/>
              </a:rPr>
              <a:t>,</a:t>
            </a:r>
            <a:endParaRPr sz="1067" dirty="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658" y="5549123"/>
            <a:ext cx="640079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images)...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6122" y="4713962"/>
            <a:ext cx="1399540" cy="1347892"/>
            <a:chOff x="342091" y="3535471"/>
            <a:chExt cx="1049655" cy="1010919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091" y="3535471"/>
              <a:ext cx="1049604" cy="1010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3341" y="3586697"/>
              <a:ext cx="985519" cy="868680"/>
            </a:xfrm>
            <a:custGeom>
              <a:avLst/>
              <a:gdLst/>
              <a:ahLst/>
              <a:cxnLst/>
              <a:rect l="l" t="t" r="r" b="b"/>
              <a:pathLst>
                <a:path w="985519" h="868679">
                  <a:moveTo>
                    <a:pt x="985180" y="868280"/>
                  </a:moveTo>
                  <a:lnTo>
                    <a:pt x="0" y="868280"/>
                  </a:lnTo>
                  <a:lnTo>
                    <a:pt x="0" y="0"/>
                  </a:lnTo>
                  <a:lnTo>
                    <a:pt x="985180" y="0"/>
                  </a:lnTo>
                  <a:lnTo>
                    <a:pt x="985180" y="868280"/>
                  </a:lnTo>
                  <a:close/>
                </a:path>
              </a:pathLst>
            </a:custGeom>
            <a:solidFill>
              <a:srgbClr val="5D403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7531" y="5215408"/>
            <a:ext cx="6874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13" dirty="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sz="1600" b="1" dirty="0">
                <a:solidFill>
                  <a:srgbClr val="FFFFFF"/>
                </a:solidFill>
                <a:latin typeface="Roboto"/>
                <a:cs typeface="Roboto"/>
              </a:rPr>
              <a:t>ariété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21510" y="4816785"/>
            <a:ext cx="4664287" cy="8221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3323" marR="6773" indent="-407236">
              <a:lnSpc>
                <a:spcPct val="120600"/>
              </a:lnSpc>
              <a:spcBef>
                <a:spcPts val="133"/>
              </a:spcBef>
              <a:buSzPct val="125000"/>
              <a:buFont typeface="Tahoma"/>
              <a:buChar char="●"/>
              <a:tabLst>
                <a:tab pos="423323" algn="l"/>
                <a:tab pos="424169" algn="l"/>
              </a:tabLst>
            </a:pPr>
            <a:r>
              <a:rPr sz="1067" spc="-33" dirty="0">
                <a:solidFill>
                  <a:schemeClr val="bg1"/>
                </a:solidFill>
                <a:latin typeface="Roboto"/>
                <a:cs typeface="Roboto"/>
              </a:rPr>
              <a:t>L’application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mobile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générera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différents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types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données,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tels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que</a:t>
            </a:r>
            <a:r>
              <a:rPr sz="1067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des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images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de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fruits,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des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informations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associées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et des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métadonnées.</a:t>
            </a:r>
            <a:endParaRPr sz="1067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423323" marR="83818" indent="-407236">
              <a:lnSpc>
                <a:spcPct val="120600"/>
              </a:lnSpc>
              <a:spcBef>
                <a:spcPts val="213"/>
              </a:spcBef>
              <a:buSzPct val="125000"/>
              <a:buFont typeface="Tahoma"/>
              <a:buChar char="●"/>
              <a:tabLst>
                <a:tab pos="423323" algn="l"/>
                <a:tab pos="424169" algn="l"/>
              </a:tabLst>
            </a:pP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Le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Big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Data</a:t>
            </a:r>
            <a:r>
              <a:rPr sz="1067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permet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traiter</a:t>
            </a:r>
            <a:r>
              <a:rPr sz="1067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et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7" dirty="0">
                <a:solidFill>
                  <a:schemeClr val="bg1"/>
                </a:solidFill>
                <a:latin typeface="Roboto"/>
                <a:cs typeface="Roboto"/>
              </a:rPr>
              <a:t>d'analyser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eﬃcacement</a:t>
            </a:r>
            <a:r>
              <a:rPr sz="1067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ces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multiples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 sources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données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hétérogènes.</a:t>
            </a:r>
            <a:endParaRPr sz="1067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33447" y="3602007"/>
            <a:ext cx="9230360" cy="1159933"/>
            <a:chOff x="1300085" y="2701505"/>
            <a:chExt cx="6922770" cy="869950"/>
          </a:xfrm>
        </p:grpSpPr>
        <p:sp>
          <p:nvSpPr>
            <p:cNvPr id="16" name="object 16"/>
            <p:cNvSpPr/>
            <p:nvPr/>
          </p:nvSpPr>
          <p:spPr>
            <a:xfrm>
              <a:off x="3723811" y="2701505"/>
              <a:ext cx="4498975" cy="869950"/>
            </a:xfrm>
            <a:custGeom>
              <a:avLst/>
              <a:gdLst/>
              <a:ahLst/>
              <a:cxnLst/>
              <a:rect l="l" t="t" r="r" b="b"/>
              <a:pathLst>
                <a:path w="4498975" h="869950">
                  <a:moveTo>
                    <a:pt x="0" y="869497"/>
                  </a:moveTo>
                  <a:lnTo>
                    <a:pt x="4498887" y="869497"/>
                  </a:lnTo>
                  <a:lnTo>
                    <a:pt x="4498887" y="0"/>
                  </a:lnTo>
                  <a:lnTo>
                    <a:pt x="0" y="0"/>
                  </a:lnTo>
                  <a:lnTo>
                    <a:pt x="0" y="86949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0073" y="2701505"/>
              <a:ext cx="2956560" cy="869315"/>
            </a:xfrm>
            <a:custGeom>
              <a:avLst/>
              <a:gdLst/>
              <a:ahLst/>
              <a:cxnLst/>
              <a:rect l="l" t="t" r="r" b="b"/>
              <a:pathLst>
                <a:path w="2956560" h="869314">
                  <a:moveTo>
                    <a:pt x="2956471" y="434657"/>
                  </a:moveTo>
                  <a:lnTo>
                    <a:pt x="2583484" y="0"/>
                  </a:lnTo>
                  <a:lnTo>
                    <a:pt x="1091565" y="0"/>
                  </a:lnTo>
                  <a:lnTo>
                    <a:pt x="0" y="12"/>
                  </a:lnTo>
                  <a:lnTo>
                    <a:pt x="0" y="868299"/>
                  </a:lnTo>
                  <a:lnTo>
                    <a:pt x="1091565" y="868299"/>
                  </a:lnTo>
                  <a:lnTo>
                    <a:pt x="1091565" y="869315"/>
                  </a:lnTo>
                  <a:lnTo>
                    <a:pt x="2583484" y="869315"/>
                  </a:lnTo>
                  <a:lnTo>
                    <a:pt x="2956471" y="434657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35240" y="3764371"/>
            <a:ext cx="2784685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La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333" b="1" spc="-7" dirty="0">
                <a:solidFill>
                  <a:schemeClr val="bg1"/>
                </a:solidFill>
                <a:latin typeface="Roboto"/>
                <a:cs typeface="Roboto"/>
              </a:rPr>
              <a:t>Vélocité</a:t>
            </a:r>
            <a:r>
              <a:rPr sz="1333" b="1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à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laquelle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nous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parviennent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ces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5240" y="3994326"/>
            <a:ext cx="311065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données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 implique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mettre en place des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solutions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5240" y="4184826"/>
            <a:ext cx="31597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traitement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en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temps réel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qui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ne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paralysent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pas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le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5241" y="4375326"/>
            <a:ext cx="131995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reste</a:t>
            </a:r>
            <a:r>
              <a:rPr sz="1067" spc="-33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de</a:t>
            </a:r>
            <a:r>
              <a:rPr sz="1067" spc="-2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l'application</a:t>
            </a:r>
            <a:r>
              <a:rPr sz="1067" spc="-13" dirty="0">
                <a:latin typeface="Roboto Lt"/>
                <a:cs typeface="Roboto Lt"/>
              </a:rPr>
              <a:t>.</a:t>
            </a:r>
            <a:endParaRPr sz="1067" dirty="0">
              <a:latin typeface="Roboto Lt"/>
              <a:cs typeface="Roboto L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6122" y="3533698"/>
            <a:ext cx="1399540" cy="1347892"/>
            <a:chOff x="342091" y="2650273"/>
            <a:chExt cx="1049655" cy="1010919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091" y="2650273"/>
              <a:ext cx="1049604" cy="10107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3341" y="2701524"/>
              <a:ext cx="985519" cy="868680"/>
            </a:xfrm>
            <a:custGeom>
              <a:avLst/>
              <a:gdLst/>
              <a:ahLst/>
              <a:cxnLst/>
              <a:rect l="l" t="t" r="r" b="b"/>
              <a:pathLst>
                <a:path w="985519" h="868679">
                  <a:moveTo>
                    <a:pt x="985180" y="868280"/>
                  </a:moveTo>
                  <a:lnTo>
                    <a:pt x="0" y="868280"/>
                  </a:lnTo>
                  <a:lnTo>
                    <a:pt x="0" y="0"/>
                  </a:lnTo>
                  <a:lnTo>
                    <a:pt x="985180" y="0"/>
                  </a:lnTo>
                  <a:lnTo>
                    <a:pt x="985180" y="868280"/>
                  </a:lnTo>
                  <a:close/>
                </a:path>
              </a:pathLst>
            </a:custGeom>
            <a:solidFill>
              <a:srgbClr val="5D403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1594" y="4035176"/>
            <a:ext cx="7789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solidFill>
                  <a:srgbClr val="FFFFFF"/>
                </a:solidFill>
                <a:latin typeface="Roboto"/>
                <a:cs typeface="Roboto"/>
              </a:rPr>
              <a:t>Vélocité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27452" y="3718537"/>
            <a:ext cx="4555913" cy="8221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3323" marR="6773" indent="-407236">
              <a:lnSpc>
                <a:spcPct val="120600"/>
              </a:lnSpc>
              <a:spcBef>
                <a:spcPts val="133"/>
              </a:spcBef>
              <a:buSzPct val="125000"/>
              <a:buFont typeface="Tahoma"/>
              <a:buChar char="●"/>
              <a:tabLst>
                <a:tab pos="423323" algn="l"/>
                <a:tab pos="424169" algn="l"/>
              </a:tabLst>
            </a:pP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Le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nombre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d'utilisateurs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et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</a:t>
            </a:r>
            <a:r>
              <a:rPr sz="1067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photos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prises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augmentera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rapidement,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 générant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une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quantité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importante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données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en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temps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réel.</a:t>
            </a:r>
            <a:endParaRPr sz="1067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423323" marR="162556" indent="-407236">
              <a:lnSpc>
                <a:spcPct val="120600"/>
              </a:lnSpc>
              <a:spcBef>
                <a:spcPts val="213"/>
              </a:spcBef>
              <a:buSzPct val="125000"/>
              <a:buFont typeface="Tahoma"/>
              <a:buChar char="●"/>
              <a:tabLst>
                <a:tab pos="423323" algn="l"/>
                <a:tab pos="424169" algn="l"/>
              </a:tabLst>
            </a:pP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Le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Big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Data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offre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les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outils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nécessaires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pour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traiter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et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analyser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ces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données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à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grande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vitesse.</a:t>
            </a:r>
            <a:endParaRPr sz="1067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33447" y="2421727"/>
            <a:ext cx="9230360" cy="1159933"/>
            <a:chOff x="1300085" y="1816295"/>
            <a:chExt cx="6922770" cy="869950"/>
          </a:xfrm>
        </p:grpSpPr>
        <p:sp>
          <p:nvSpPr>
            <p:cNvPr id="28" name="object 28"/>
            <p:cNvSpPr/>
            <p:nvPr/>
          </p:nvSpPr>
          <p:spPr>
            <a:xfrm>
              <a:off x="3723811" y="1816295"/>
              <a:ext cx="4498975" cy="869950"/>
            </a:xfrm>
            <a:custGeom>
              <a:avLst/>
              <a:gdLst/>
              <a:ahLst/>
              <a:cxnLst/>
              <a:rect l="l" t="t" r="r" b="b"/>
              <a:pathLst>
                <a:path w="4498975" h="869950">
                  <a:moveTo>
                    <a:pt x="0" y="869497"/>
                  </a:moveTo>
                  <a:lnTo>
                    <a:pt x="4498887" y="869497"/>
                  </a:lnTo>
                  <a:lnTo>
                    <a:pt x="4498887" y="0"/>
                  </a:lnTo>
                  <a:lnTo>
                    <a:pt x="0" y="0"/>
                  </a:lnTo>
                  <a:lnTo>
                    <a:pt x="0" y="86949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300073" y="1816315"/>
              <a:ext cx="2931160" cy="869950"/>
            </a:xfrm>
            <a:custGeom>
              <a:avLst/>
              <a:gdLst/>
              <a:ahLst/>
              <a:cxnLst/>
              <a:rect l="l" t="t" r="r" b="b"/>
              <a:pathLst>
                <a:path w="2931160" h="869950">
                  <a:moveTo>
                    <a:pt x="2931071" y="434835"/>
                  </a:moveTo>
                  <a:lnTo>
                    <a:pt x="2558084" y="190"/>
                  </a:lnTo>
                  <a:lnTo>
                    <a:pt x="2423731" y="190"/>
                  </a:lnTo>
                  <a:lnTo>
                    <a:pt x="2423731" y="0"/>
                  </a:lnTo>
                  <a:lnTo>
                    <a:pt x="0" y="0"/>
                  </a:lnTo>
                  <a:lnTo>
                    <a:pt x="0" y="868273"/>
                  </a:lnTo>
                  <a:lnTo>
                    <a:pt x="1066165" y="868273"/>
                  </a:lnTo>
                  <a:lnTo>
                    <a:pt x="1066165" y="869492"/>
                  </a:lnTo>
                  <a:lnTo>
                    <a:pt x="2558084" y="869492"/>
                  </a:lnTo>
                  <a:lnTo>
                    <a:pt x="2931071" y="434835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20207" y="2759981"/>
            <a:ext cx="2998893" cy="426100"/>
          </a:xfrm>
          <a:prstGeom prst="rect">
            <a:avLst/>
          </a:prstGeom>
        </p:spPr>
        <p:txBody>
          <a:bodyPr vert="horz" wrap="square" lIns="0" tIns="23707" rIns="0" bIns="0" rtlCol="0">
            <a:spAutoFit/>
          </a:bodyPr>
          <a:lstStyle/>
          <a:p>
            <a:pPr marL="16933" marR="6773">
              <a:lnSpc>
                <a:spcPct val="113199"/>
              </a:lnSpc>
              <a:spcBef>
                <a:spcPts val="187"/>
              </a:spcBef>
            </a:pP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Le </a:t>
            </a:r>
            <a:r>
              <a:rPr sz="1333" b="1" spc="-7" dirty="0">
                <a:solidFill>
                  <a:schemeClr val="bg1"/>
                </a:solidFill>
                <a:latin typeface="Roboto"/>
                <a:cs typeface="Roboto"/>
              </a:rPr>
              <a:t>Volume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des données générées nécessite de </a:t>
            </a:r>
            <a:r>
              <a:rPr sz="1067" spc="-24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repenser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la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manière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dont</a:t>
            </a:r>
            <a:r>
              <a:rPr sz="1067" spc="-7" dirty="0">
                <a:solidFill>
                  <a:schemeClr val="bg1"/>
                </a:solidFill>
                <a:latin typeface="Roboto Lt"/>
                <a:cs typeface="Roboto Lt"/>
              </a:rPr>
              <a:t> elles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sont</a:t>
            </a:r>
            <a:r>
              <a:rPr sz="1067" dirty="0">
                <a:solidFill>
                  <a:schemeClr val="bg1"/>
                </a:solidFill>
                <a:latin typeface="Roboto Lt"/>
                <a:cs typeface="Roboto Lt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 Lt"/>
                <a:cs typeface="Roboto Lt"/>
              </a:rPr>
              <a:t>stockées.</a:t>
            </a:r>
            <a:endParaRPr sz="1067" dirty="0">
              <a:solidFill>
                <a:schemeClr val="bg1"/>
              </a:solidFill>
              <a:latin typeface="Roboto Lt"/>
              <a:cs typeface="Roboto L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6122" y="2353418"/>
            <a:ext cx="1399540" cy="1347892"/>
            <a:chOff x="342091" y="1765063"/>
            <a:chExt cx="1049655" cy="1010919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091" y="1765063"/>
              <a:ext cx="1049604" cy="10107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3340" y="1816317"/>
              <a:ext cx="985519" cy="868680"/>
            </a:xfrm>
            <a:custGeom>
              <a:avLst/>
              <a:gdLst/>
              <a:ahLst/>
              <a:cxnLst/>
              <a:rect l="l" t="t" r="r" b="b"/>
              <a:pathLst>
                <a:path w="985519" h="868680">
                  <a:moveTo>
                    <a:pt x="985180" y="868280"/>
                  </a:moveTo>
                  <a:lnTo>
                    <a:pt x="0" y="868280"/>
                  </a:lnTo>
                  <a:lnTo>
                    <a:pt x="0" y="0"/>
                  </a:lnTo>
                  <a:lnTo>
                    <a:pt x="985180" y="0"/>
                  </a:lnTo>
                  <a:lnTo>
                    <a:pt x="985180" y="868280"/>
                  </a:lnTo>
                  <a:close/>
                </a:path>
              </a:pathLst>
            </a:custGeom>
            <a:solidFill>
              <a:srgbClr val="5D403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16050" y="2854900"/>
            <a:ext cx="73067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13" dirty="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sz="1600" b="1" spc="-7" dirty="0">
                <a:solidFill>
                  <a:srgbClr val="FFFFFF"/>
                </a:solidFill>
                <a:latin typeface="Roboto"/>
                <a:cs typeface="Roboto"/>
              </a:rPr>
              <a:t>olume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71779" y="2558604"/>
            <a:ext cx="4654972" cy="8221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3323" marR="278546" indent="-407236">
              <a:lnSpc>
                <a:spcPct val="120600"/>
              </a:lnSpc>
              <a:spcBef>
                <a:spcPts val="133"/>
              </a:spcBef>
              <a:buSzPct val="125000"/>
              <a:buFont typeface="Tahoma"/>
              <a:buChar char="●"/>
              <a:tabLst>
                <a:tab pos="423323" algn="l"/>
                <a:tab pos="424169" algn="l"/>
              </a:tabLst>
            </a:pP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Avec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une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croissance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rapide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de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l’application,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le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volume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de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données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collectées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augmentera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considérablement.</a:t>
            </a:r>
            <a:endParaRPr sz="1067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423323" marR="6773" indent="-407236">
              <a:lnSpc>
                <a:spcPct val="120600"/>
              </a:lnSpc>
              <a:spcBef>
                <a:spcPts val="213"/>
              </a:spcBef>
              <a:buSzPct val="125000"/>
              <a:buFont typeface="Tahoma"/>
              <a:buChar char="●"/>
              <a:tabLst>
                <a:tab pos="423323" algn="l"/>
                <a:tab pos="424169" algn="l"/>
              </a:tabLst>
            </a:pP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Le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Big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Data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permet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stocker,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gérer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et</a:t>
            </a:r>
            <a:r>
              <a:rPr sz="1067" spc="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analyser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ces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grandes</a:t>
            </a:r>
            <a:r>
              <a:rPr sz="106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quantités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de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 données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de </a:t>
            </a:r>
            <a:r>
              <a:rPr sz="1067" spc="-13" dirty="0">
                <a:solidFill>
                  <a:schemeClr val="bg1"/>
                </a:solidFill>
                <a:latin typeface="Roboto"/>
                <a:cs typeface="Roboto"/>
              </a:rPr>
              <a:t>manière</a:t>
            </a:r>
            <a:r>
              <a:rPr sz="1067" spc="-7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067" spc="-20" dirty="0">
                <a:solidFill>
                  <a:schemeClr val="bg1"/>
                </a:solidFill>
                <a:latin typeface="Roboto"/>
                <a:cs typeface="Roboto"/>
              </a:rPr>
              <a:t>évolutive.</a:t>
            </a:r>
            <a:endParaRPr sz="1067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2967" y="1708994"/>
            <a:ext cx="10771293" cy="6967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spc="-40" dirty="0">
                <a:latin typeface="Tahoma"/>
                <a:cs typeface="Tahoma"/>
              </a:rPr>
              <a:t>Big </a:t>
            </a:r>
            <a:r>
              <a:rPr sz="1333" b="1" spc="-7" dirty="0">
                <a:latin typeface="Tahoma"/>
                <a:cs typeface="Tahoma"/>
              </a:rPr>
              <a:t>Data</a:t>
            </a:r>
            <a:r>
              <a:rPr sz="1333" b="1" spc="-33" dirty="0">
                <a:latin typeface="Tahoma"/>
                <a:cs typeface="Tahoma"/>
              </a:rPr>
              <a:t> </a:t>
            </a:r>
            <a:r>
              <a:rPr sz="1333" b="1" spc="-53" dirty="0">
                <a:latin typeface="Tahoma"/>
                <a:cs typeface="Tahoma"/>
              </a:rPr>
              <a:t>(ou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données</a:t>
            </a:r>
            <a:r>
              <a:rPr sz="1333" b="1" spc="-40" dirty="0">
                <a:latin typeface="Tahoma"/>
                <a:cs typeface="Tahoma"/>
              </a:rPr>
              <a:t> </a:t>
            </a:r>
            <a:r>
              <a:rPr sz="1333" b="1" spc="-33" dirty="0">
                <a:latin typeface="Tahoma"/>
                <a:cs typeface="Tahoma"/>
              </a:rPr>
              <a:t>massives)</a:t>
            </a:r>
            <a:r>
              <a:rPr sz="1333" b="1" spc="20" dirty="0">
                <a:latin typeface="Tahoma"/>
                <a:cs typeface="Tahoma"/>
              </a:rPr>
              <a:t> </a:t>
            </a:r>
            <a:r>
              <a:rPr sz="1333" spc="-127" dirty="0">
                <a:latin typeface="Tahoma"/>
                <a:cs typeface="Tahoma"/>
              </a:rPr>
              <a:t>: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données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telles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60" dirty="0">
                <a:latin typeface="Tahoma"/>
                <a:cs typeface="Tahoma"/>
              </a:rPr>
              <a:t>que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les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47" dirty="0">
                <a:latin typeface="Tahoma"/>
                <a:cs typeface="Tahoma"/>
              </a:rPr>
              <a:t>solutions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classiques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13" dirty="0">
                <a:latin typeface="Tahoma"/>
                <a:cs typeface="Tahoma"/>
              </a:rPr>
              <a:t>stockage,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gestion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33" dirty="0">
                <a:latin typeface="Tahoma"/>
                <a:cs typeface="Tahoma"/>
              </a:rPr>
              <a:t>et</a:t>
            </a:r>
            <a:r>
              <a:rPr sz="1333" spc="-53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de</a:t>
            </a:r>
            <a:r>
              <a:rPr sz="1333" spc="-67" dirty="0">
                <a:latin typeface="Tahoma"/>
                <a:cs typeface="Tahoma"/>
              </a:rPr>
              <a:t> </a:t>
            </a:r>
            <a:r>
              <a:rPr sz="1333" spc="40" dirty="0">
                <a:latin typeface="Tahoma"/>
                <a:cs typeface="Tahoma"/>
              </a:rPr>
              <a:t>traitement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ne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53" dirty="0">
                <a:latin typeface="Tahoma"/>
                <a:cs typeface="Tahoma"/>
              </a:rPr>
              <a:t>suﬃsent</a:t>
            </a:r>
            <a:r>
              <a:rPr sz="1333" spc="-60" dirty="0">
                <a:latin typeface="Tahoma"/>
                <a:cs typeface="Tahoma"/>
              </a:rPr>
              <a:t> </a:t>
            </a:r>
            <a:r>
              <a:rPr sz="1333" spc="27" dirty="0">
                <a:latin typeface="Tahoma"/>
                <a:cs typeface="Tahoma"/>
              </a:rPr>
              <a:t>plus.</a:t>
            </a:r>
            <a:endParaRPr sz="1333" dirty="0">
              <a:latin typeface="Tahoma"/>
              <a:cs typeface="Tahoma"/>
            </a:endParaRPr>
          </a:p>
          <a:p>
            <a:pPr>
              <a:spcBef>
                <a:spcPts val="60"/>
              </a:spcBef>
            </a:pPr>
            <a:endParaRPr sz="1667" dirty="0">
              <a:latin typeface="Tahoma"/>
              <a:cs typeface="Tahoma"/>
            </a:endParaRPr>
          </a:p>
          <a:p>
            <a:pPr marL="54185">
              <a:spcBef>
                <a:spcPts val="7"/>
              </a:spcBef>
            </a:pPr>
            <a:r>
              <a:rPr sz="1333" b="1" spc="-20" dirty="0">
                <a:latin typeface="Tahoma"/>
                <a:cs typeface="Tahoma"/>
              </a:rPr>
              <a:t>Le</a:t>
            </a:r>
            <a:r>
              <a:rPr sz="1333" b="1" spc="-13" dirty="0">
                <a:latin typeface="Tahoma"/>
                <a:cs typeface="Tahoma"/>
              </a:rPr>
              <a:t>s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67" dirty="0">
                <a:latin typeface="Tahoma"/>
                <a:cs typeface="Tahoma"/>
              </a:rPr>
              <a:t>3V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7" dirty="0">
                <a:latin typeface="Tahoma"/>
                <a:cs typeface="Tahoma"/>
              </a:rPr>
              <a:t>d</a:t>
            </a:r>
            <a:r>
              <a:rPr sz="1333" b="1" spc="13" dirty="0">
                <a:latin typeface="Tahoma"/>
                <a:cs typeface="Tahoma"/>
              </a:rPr>
              <a:t>u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40" dirty="0">
                <a:latin typeface="Tahoma"/>
                <a:cs typeface="Tahoma"/>
              </a:rPr>
              <a:t>Big</a:t>
            </a:r>
            <a:r>
              <a:rPr sz="1333" b="1" spc="-53" dirty="0">
                <a:latin typeface="Tahoma"/>
                <a:cs typeface="Tahoma"/>
              </a:rPr>
              <a:t> </a:t>
            </a:r>
            <a:r>
              <a:rPr sz="1333" b="1" spc="-7" dirty="0">
                <a:latin typeface="Tahoma"/>
                <a:cs typeface="Tahoma"/>
              </a:rPr>
              <a:t>Data</a:t>
            </a:r>
            <a:endParaRPr sz="1333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9398</TotalTime>
  <Words>2480</Words>
  <Application>Microsoft Office PowerPoint</Application>
  <PresentationFormat>Widescreen</PresentationFormat>
  <Paragraphs>273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MS PGothic</vt:lpstr>
      <vt:lpstr>Arial</vt:lpstr>
      <vt:lpstr>Calibri</vt:lpstr>
      <vt:lpstr>Calibri Light</vt:lpstr>
      <vt:lpstr>Roboto</vt:lpstr>
      <vt:lpstr>Roboto Lt</vt:lpstr>
      <vt:lpstr>Tahoma</vt:lpstr>
      <vt:lpstr>Times New Roman</vt:lpstr>
      <vt:lpstr>Trebuchet MS</vt:lpstr>
      <vt:lpstr>Office Theme</vt:lpstr>
      <vt:lpstr>Projet 8 : Déployez un modèle dans le cloud</vt:lpstr>
      <vt:lpstr>Plan de Présentation </vt:lpstr>
      <vt:lpstr>Environnement technique </vt:lpstr>
      <vt:lpstr>PowerPoint Presentation</vt:lpstr>
      <vt:lpstr>I. Problématique et jeu de données</vt:lpstr>
      <vt:lpstr>Déployez un modèle dans le cloud</vt:lpstr>
      <vt:lpstr>Le jeu données “Fruits !”</vt:lpstr>
      <vt:lpstr>II. Processus de la creation de l’environnement Big Data</vt:lpstr>
      <vt:lpstr>Pourquoi un environnement Big Data</vt:lpstr>
      <vt:lpstr>LES OUTILS DU BIG DATA</vt:lpstr>
      <vt:lpstr>Déploiement de la solution dans le cloud </vt:lpstr>
      <vt:lpstr>Déploiement de la solution dans le cloud</vt:lpstr>
      <vt:lpstr>Briques de l’architecture Big Data avec AWS</vt:lpstr>
      <vt:lpstr>Configuration de l’environnement de travail</vt:lpstr>
      <vt:lpstr>Configuraion de l’environnement de travail</vt:lpstr>
      <vt:lpstr>Création d’un cluster de calculs distribués avec EMR</vt:lpstr>
      <vt:lpstr>EMR/ 1-Configuration Logiciel </vt:lpstr>
      <vt:lpstr>EMR / 2 –Configuration Matériel </vt:lpstr>
      <vt:lpstr>EMR/ 3-Actions d’amorçage ou bootstrapping </vt:lpstr>
      <vt:lpstr>EMR/ 4 – Sécurité </vt:lpstr>
      <vt:lpstr>Création du tunnel SSH à l’instance EC2</vt:lpstr>
      <vt:lpstr>III. Chaîne de traitement d’images dans un environnement Big Data dans le Cloud</vt:lpstr>
      <vt:lpstr>Chaîne de traitement d’image</vt:lpstr>
      <vt:lpstr>Chargement des données</vt:lpstr>
      <vt:lpstr>Modèle MobileNetV2 avec Transfert Learning</vt:lpstr>
      <vt:lpstr>Pre-processing</vt:lpstr>
      <vt:lpstr>Traitement des données et stockage</vt:lpstr>
      <vt:lpstr>IV. Démonstration d’exécution du script PySpark sur le cloud </vt:lpstr>
      <vt:lpstr>Démonstration d’exécution dans le cloud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: Déployez un modèle dans le cloud</dc:title>
  <dc:creator>Divine Tulomba</dc:creator>
  <cp:lastModifiedBy>Divine Tulomba</cp:lastModifiedBy>
  <cp:revision>1</cp:revision>
  <dcterms:created xsi:type="dcterms:W3CDTF">2024-02-13T21:16:53Z</dcterms:created>
  <dcterms:modified xsi:type="dcterms:W3CDTF">2024-02-21T07:56:45Z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